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16"/>
  </p:notesMasterIdLst>
  <p:sldIdLst>
    <p:sldId id="1678" r:id="rId6"/>
    <p:sldId id="1691" r:id="rId7"/>
    <p:sldId id="1694" r:id="rId8"/>
    <p:sldId id="1674" r:id="rId9"/>
    <p:sldId id="1698" r:id="rId10"/>
    <p:sldId id="1699" r:id="rId11"/>
    <p:sldId id="1700" r:id="rId12"/>
    <p:sldId id="1688" r:id="rId13"/>
    <p:sldId id="1680" r:id="rId14"/>
    <p:sldId id="16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6ED92D-DA00-4A0F-8AA2-B14871971E08}">
          <p14:sldIdLst>
            <p14:sldId id="1678"/>
            <p14:sldId id="1691"/>
            <p14:sldId id="1694"/>
            <p14:sldId id="1674"/>
            <p14:sldId id="1698"/>
            <p14:sldId id="1699"/>
            <p14:sldId id="1700"/>
            <p14:sldId id="1688"/>
            <p14:sldId id="1680"/>
            <p14:sldId id="167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FFFC10-236B-1026-AEBE-DAC4F4DEAF25}" name="Alice Moorcroft-Hughes" initials="AM" userId="S::alice.mhughes@groundwork.org.uk::6276c536-f25d-4532-a278-72c0caae886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60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06851-DE49-D94F-B20E-4481A5CA564F}" v="58" dt="2024-06-25T10:35:20.300"/>
    <p1510:client id="{22489F9A-193C-1EBA-E656-0A86A0641DAA}" v="35" dt="2024-06-25T10:42:43.355"/>
    <p1510:client id="{2E191FD7-D884-24C0-1093-F4EA50646BFC}" v="139" dt="2024-06-24T15:59:32.329"/>
    <p1510:client id="{36DDC23F-D18E-5642-4B8B-ABAE3E9CEBD8}" v="3" dt="2024-06-25T09:21:38.119"/>
    <p1510:client id="{C33B0B4A-52B8-4E30-B9CE-58FE54D5F91E}" v="474" dt="2024-06-24T14:37:34.490"/>
    <p1510:client id="{D4A270B8-0635-7635-516A-751C12973535}" v="293" dt="2024-06-24T15:35:42.653"/>
    <p1510:client id="{DC805E0C-8F1B-8565-096A-470915747B6F}" v="193" dt="2024-06-25T10:19:59.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027"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FDA48-2261-4565-A23C-5B4204DC44C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A172A96-D49F-4757-A698-042E9CED1519}">
      <dgm:prSet phldrT="[Text]"/>
      <dgm:spPr>
        <a:solidFill>
          <a:srgbClr val="00B050"/>
        </a:solidFill>
        <a:ln w="38100">
          <a:solidFill>
            <a:srgbClr val="92D050"/>
          </a:solidFill>
        </a:ln>
      </dgm:spPr>
      <dgm:t>
        <a:bodyPr/>
        <a:lstStyle/>
        <a:p>
          <a:r>
            <a:rPr lang="en-GB" b="1" i="0">
              <a:effectLst/>
              <a:latin typeface="Arial" panose="020B0604020202020204" pitchFamily="34" charset="0"/>
            </a:rPr>
            <a:t>Part 1:</a:t>
          </a:r>
          <a:endParaRPr lang="en-GB"/>
        </a:p>
      </dgm:t>
    </dgm:pt>
    <dgm:pt modelId="{5A955D1A-A635-4372-84D3-DD6A1513D70C}" type="parTrans" cxnId="{43F9029F-898C-4E84-BE99-3F1F87188630}">
      <dgm:prSet/>
      <dgm:spPr/>
      <dgm:t>
        <a:bodyPr/>
        <a:lstStyle/>
        <a:p>
          <a:endParaRPr lang="en-GB"/>
        </a:p>
      </dgm:t>
    </dgm:pt>
    <dgm:pt modelId="{5A49AF76-EBB1-4EA3-9F71-960E86675C92}" type="sibTrans" cxnId="{43F9029F-898C-4E84-BE99-3F1F87188630}">
      <dgm:prSet/>
      <dgm:spPr/>
      <dgm:t>
        <a:bodyPr/>
        <a:lstStyle/>
        <a:p>
          <a:endParaRPr lang="en-GB"/>
        </a:p>
      </dgm:t>
    </dgm:pt>
    <dgm:pt modelId="{C524C517-1BEB-4961-BF6F-BA5590BC3356}">
      <dgm:prSet/>
      <dgm:spPr>
        <a:solidFill>
          <a:srgbClr val="00B050"/>
        </a:solidFill>
        <a:ln w="38100">
          <a:solidFill>
            <a:srgbClr val="92D050"/>
          </a:solidFill>
        </a:ln>
      </dgm:spPr>
      <dgm:t>
        <a:bodyPr/>
        <a:lstStyle/>
        <a:p>
          <a:r>
            <a:rPr lang="en-GB" b="1" i="0">
              <a:effectLst/>
              <a:latin typeface="Arial" panose="020B0604020202020204" pitchFamily="34" charset="0"/>
            </a:rPr>
            <a:t>Part 2:</a:t>
          </a:r>
          <a:endParaRPr lang="en-GB" b="0" i="0">
            <a:effectLst/>
            <a:latin typeface="Arial" panose="020B0604020202020204" pitchFamily="34" charset="0"/>
          </a:endParaRPr>
        </a:p>
      </dgm:t>
    </dgm:pt>
    <dgm:pt modelId="{79A55D3C-7359-42BB-B3BD-C65E36396847}" type="parTrans" cxnId="{E4144A39-6B82-4144-A69C-48A149258430}">
      <dgm:prSet/>
      <dgm:spPr/>
      <dgm:t>
        <a:bodyPr/>
        <a:lstStyle/>
        <a:p>
          <a:endParaRPr lang="en-GB"/>
        </a:p>
      </dgm:t>
    </dgm:pt>
    <dgm:pt modelId="{010E5DAE-141C-4A8C-918F-B9A981A9FEB8}" type="sibTrans" cxnId="{E4144A39-6B82-4144-A69C-48A149258430}">
      <dgm:prSet/>
      <dgm:spPr/>
      <dgm:t>
        <a:bodyPr/>
        <a:lstStyle/>
        <a:p>
          <a:endParaRPr lang="en-GB"/>
        </a:p>
      </dgm:t>
    </dgm:pt>
    <dgm:pt modelId="{225A22DB-911B-4731-9C81-23C5DD79090E}">
      <dgm:prSet/>
      <dgm:spPr>
        <a:solidFill>
          <a:srgbClr val="00B050"/>
        </a:solidFill>
        <a:ln w="38100">
          <a:solidFill>
            <a:srgbClr val="92D050"/>
          </a:solidFill>
        </a:ln>
      </dgm:spPr>
      <dgm:t>
        <a:bodyPr/>
        <a:lstStyle/>
        <a:p>
          <a:r>
            <a:rPr lang="en-GB" b="1" i="0">
              <a:effectLst/>
              <a:latin typeface="Arial" panose="020B0604020202020204" pitchFamily="34" charset="0"/>
            </a:rPr>
            <a:t>Part 3:</a:t>
          </a:r>
          <a:endParaRPr lang="en-GB">
            <a:latin typeface="Arial" panose="020B0604020202020204" pitchFamily="34" charset="0"/>
          </a:endParaRPr>
        </a:p>
      </dgm:t>
    </dgm:pt>
    <dgm:pt modelId="{02C49F50-7F94-48AE-8425-50D8A508D0F3}" type="parTrans" cxnId="{8F1ADD79-0B22-4938-BEED-4B8FE6990D68}">
      <dgm:prSet/>
      <dgm:spPr/>
      <dgm:t>
        <a:bodyPr/>
        <a:lstStyle/>
        <a:p>
          <a:endParaRPr lang="en-GB"/>
        </a:p>
      </dgm:t>
    </dgm:pt>
    <dgm:pt modelId="{4A73648B-FD15-4CED-BEA7-4FE1DFA3706E}" type="sibTrans" cxnId="{8F1ADD79-0B22-4938-BEED-4B8FE6990D68}">
      <dgm:prSet/>
      <dgm:spPr/>
      <dgm:t>
        <a:bodyPr/>
        <a:lstStyle/>
        <a:p>
          <a:endParaRPr lang="en-GB"/>
        </a:p>
      </dgm:t>
    </dgm:pt>
    <dgm:pt modelId="{896120E5-E5CC-42B1-BF69-8E0584768815}">
      <dgm:prSet/>
      <dgm:spPr>
        <a:solidFill>
          <a:srgbClr val="00B050"/>
        </a:solidFill>
        <a:ln w="38100">
          <a:solidFill>
            <a:srgbClr val="92D050"/>
          </a:solidFill>
        </a:ln>
      </dgm:spPr>
      <dgm:t>
        <a:bodyPr/>
        <a:lstStyle/>
        <a:p>
          <a:r>
            <a:rPr lang="en-GB" b="1" i="0">
              <a:effectLst/>
              <a:latin typeface="Arial" panose="020B0604020202020204" pitchFamily="34" charset="0"/>
            </a:rPr>
            <a:t>Part 4:</a:t>
          </a:r>
          <a:endParaRPr lang="en-GB" b="0" i="0">
            <a:effectLst/>
            <a:latin typeface="Arial" panose="020B0604020202020204" pitchFamily="34" charset="0"/>
          </a:endParaRPr>
        </a:p>
      </dgm:t>
    </dgm:pt>
    <dgm:pt modelId="{D116C539-24F8-4386-B2F8-8C2413B200F1}" type="parTrans" cxnId="{7CCA2D9D-C8AE-4EC1-8BCE-D585E967A352}">
      <dgm:prSet/>
      <dgm:spPr/>
      <dgm:t>
        <a:bodyPr/>
        <a:lstStyle/>
        <a:p>
          <a:endParaRPr lang="en-GB"/>
        </a:p>
      </dgm:t>
    </dgm:pt>
    <dgm:pt modelId="{7914107E-C572-494B-A2B5-1A3AD1BFEADE}" type="sibTrans" cxnId="{7CCA2D9D-C8AE-4EC1-8BCE-D585E967A352}">
      <dgm:prSet/>
      <dgm:spPr/>
      <dgm:t>
        <a:bodyPr/>
        <a:lstStyle/>
        <a:p>
          <a:endParaRPr lang="en-GB"/>
        </a:p>
      </dgm:t>
    </dgm:pt>
    <dgm:pt modelId="{4F698CCD-B303-4A54-9DAC-019B56070C38}">
      <dgm:prSet/>
      <dgm:spPr>
        <a:solidFill>
          <a:srgbClr val="00B050"/>
        </a:solidFill>
        <a:ln w="38100">
          <a:solidFill>
            <a:srgbClr val="92D050"/>
          </a:solidFill>
        </a:ln>
      </dgm:spPr>
      <dgm:t>
        <a:bodyPr/>
        <a:lstStyle/>
        <a:p>
          <a:r>
            <a:rPr lang="en-GB" b="1" i="0">
              <a:effectLst/>
              <a:latin typeface="Arial" panose="020B0604020202020204" pitchFamily="34" charset="0"/>
            </a:rPr>
            <a:t>Part 5:</a:t>
          </a:r>
          <a:endParaRPr lang="en-GB" b="0" i="0">
            <a:effectLst/>
            <a:latin typeface="Arial" panose="020B0604020202020204" pitchFamily="34" charset="0"/>
          </a:endParaRPr>
        </a:p>
      </dgm:t>
    </dgm:pt>
    <dgm:pt modelId="{58CAE96C-0F1A-45C3-BA89-2F6A709C4142}" type="parTrans" cxnId="{F05767BF-143D-42BF-A4FE-EFE6A1A619CE}">
      <dgm:prSet/>
      <dgm:spPr/>
      <dgm:t>
        <a:bodyPr/>
        <a:lstStyle/>
        <a:p>
          <a:endParaRPr lang="en-GB"/>
        </a:p>
      </dgm:t>
    </dgm:pt>
    <dgm:pt modelId="{3AF6F37C-A1C9-43FF-9E3D-491E7F425603}" type="sibTrans" cxnId="{F05767BF-143D-42BF-A4FE-EFE6A1A619CE}">
      <dgm:prSet/>
      <dgm:spPr/>
      <dgm:t>
        <a:bodyPr/>
        <a:lstStyle/>
        <a:p>
          <a:endParaRPr lang="en-GB"/>
        </a:p>
      </dgm:t>
    </dgm:pt>
    <dgm:pt modelId="{76E6EF5F-DB85-4717-BA57-299B7914F51F}">
      <dgm:prSet>
        <dgm:style>
          <a:lnRef idx="2">
            <a:schemeClr val="accent3"/>
          </a:lnRef>
          <a:fillRef idx="1">
            <a:schemeClr val="lt1"/>
          </a:fillRef>
          <a:effectRef idx="0">
            <a:schemeClr val="accent3"/>
          </a:effectRef>
          <a:fontRef idx="minor">
            <a:schemeClr val="dk1"/>
          </a:fontRef>
        </dgm:style>
      </dgm:prSet>
      <dgm:spPr>
        <a:ln w="38100"/>
      </dgm:spPr>
      <dgm:t>
        <a:bodyPr/>
        <a:lstStyle/>
        <a:p>
          <a:r>
            <a:rPr lang="en-GB" b="0" i="0">
              <a:effectLst/>
              <a:latin typeface="Arial" panose="020B0604020202020204" pitchFamily="34" charset="0"/>
            </a:rPr>
            <a:t>Community Resilience Hubs</a:t>
          </a:r>
        </a:p>
      </dgm:t>
    </dgm:pt>
    <dgm:pt modelId="{D685E356-D883-4941-9334-CC94F36F1A0A}" type="parTrans" cxnId="{E493DDE4-18E2-4E59-A45C-87B5C6990E7A}">
      <dgm:prSet/>
      <dgm:spPr/>
      <dgm:t>
        <a:bodyPr/>
        <a:lstStyle/>
        <a:p>
          <a:endParaRPr lang="en-GB"/>
        </a:p>
      </dgm:t>
    </dgm:pt>
    <dgm:pt modelId="{5B918BEB-BC05-4A39-8D4F-ADF4C197BB25}" type="sibTrans" cxnId="{E493DDE4-18E2-4E59-A45C-87B5C6990E7A}">
      <dgm:prSet/>
      <dgm:spPr/>
      <dgm:t>
        <a:bodyPr/>
        <a:lstStyle/>
        <a:p>
          <a:endParaRPr lang="en-GB"/>
        </a:p>
      </dgm:t>
    </dgm:pt>
    <dgm:pt modelId="{6D66A777-32F9-4AA8-9BC8-29CC83859D6A}">
      <dgm:prSet>
        <dgm:style>
          <a:lnRef idx="2">
            <a:schemeClr val="accent3"/>
          </a:lnRef>
          <a:fillRef idx="1">
            <a:schemeClr val="lt1"/>
          </a:fillRef>
          <a:effectRef idx="0">
            <a:schemeClr val="accent3"/>
          </a:effectRef>
          <a:fontRef idx="minor">
            <a:schemeClr val="dk1"/>
          </a:fontRef>
        </dgm:style>
      </dgm:prSet>
      <dgm:spPr>
        <a:ln w="38100"/>
      </dgm:spPr>
      <dgm:t>
        <a:bodyPr/>
        <a:lstStyle/>
        <a:p>
          <a:r>
            <a:rPr lang="en-GB" b="0" i="0">
              <a:effectLst/>
              <a:latin typeface="Arial" panose="020B0604020202020204" pitchFamily="34" charset="0"/>
            </a:rPr>
            <a:t>Climate Resilience </a:t>
          </a:r>
        </a:p>
      </dgm:t>
    </dgm:pt>
    <dgm:pt modelId="{0A83F374-1B98-4B70-8A18-4FC550633C3E}" type="parTrans" cxnId="{67ED189B-6B68-4013-8BE0-FC03D5AC4DDE}">
      <dgm:prSet/>
      <dgm:spPr/>
      <dgm:t>
        <a:bodyPr/>
        <a:lstStyle/>
        <a:p>
          <a:endParaRPr lang="en-GB"/>
        </a:p>
      </dgm:t>
    </dgm:pt>
    <dgm:pt modelId="{9FDEB18B-1FBF-436B-9267-AB218E73042B}" type="sibTrans" cxnId="{67ED189B-6B68-4013-8BE0-FC03D5AC4DDE}">
      <dgm:prSet/>
      <dgm:spPr/>
      <dgm:t>
        <a:bodyPr/>
        <a:lstStyle/>
        <a:p>
          <a:endParaRPr lang="en-GB"/>
        </a:p>
      </dgm:t>
    </dgm:pt>
    <dgm:pt modelId="{4690225B-8EE8-4984-8259-B78505214BD3}">
      <dgm:prSet>
        <dgm:style>
          <a:lnRef idx="2">
            <a:schemeClr val="accent3"/>
          </a:lnRef>
          <a:fillRef idx="1">
            <a:schemeClr val="lt1"/>
          </a:fillRef>
          <a:effectRef idx="0">
            <a:schemeClr val="accent3"/>
          </a:effectRef>
          <a:fontRef idx="minor">
            <a:schemeClr val="dk1"/>
          </a:fontRef>
        </dgm:style>
      </dgm:prSet>
      <dgm:spPr>
        <a:ln w="38100"/>
      </dgm:spPr>
      <dgm:t>
        <a:bodyPr/>
        <a:lstStyle/>
        <a:p>
          <a:r>
            <a:rPr lang="en-GB" b="0" i="0">
              <a:effectLst/>
              <a:latin typeface="Arial" panose="020B0604020202020204" pitchFamily="34" charset="0"/>
            </a:rPr>
            <a:t>Community Mapping</a:t>
          </a:r>
        </a:p>
      </dgm:t>
    </dgm:pt>
    <dgm:pt modelId="{3A005C93-EE1C-49AE-A38A-F76DE84F6133}" type="parTrans" cxnId="{A57C01A3-3C75-485B-AD67-959A4D48C59C}">
      <dgm:prSet/>
      <dgm:spPr/>
      <dgm:t>
        <a:bodyPr/>
        <a:lstStyle/>
        <a:p>
          <a:endParaRPr lang="en-GB"/>
        </a:p>
      </dgm:t>
    </dgm:pt>
    <dgm:pt modelId="{C9AE7F8C-B8BB-4A8B-8E77-6E4B86CEF41D}" type="sibTrans" cxnId="{A57C01A3-3C75-485B-AD67-959A4D48C59C}">
      <dgm:prSet/>
      <dgm:spPr/>
      <dgm:t>
        <a:bodyPr/>
        <a:lstStyle/>
        <a:p>
          <a:endParaRPr lang="en-GB"/>
        </a:p>
      </dgm:t>
    </dgm:pt>
    <dgm:pt modelId="{4D408A03-33C8-4AE8-B6CA-9A02A56DD436}">
      <dgm:prSet phldrT="[Text]">
        <dgm:style>
          <a:lnRef idx="2">
            <a:schemeClr val="accent3"/>
          </a:lnRef>
          <a:fillRef idx="1">
            <a:schemeClr val="lt1"/>
          </a:fillRef>
          <a:effectRef idx="0">
            <a:schemeClr val="accent3"/>
          </a:effectRef>
          <a:fontRef idx="minor">
            <a:schemeClr val="dk1"/>
          </a:fontRef>
        </dgm:style>
      </dgm:prSet>
      <dgm:spPr>
        <a:ln w="38100"/>
      </dgm:spPr>
      <dgm:t>
        <a:bodyPr/>
        <a:lstStyle/>
        <a:p>
          <a:r>
            <a:rPr lang="en-GB" b="0" i="0">
              <a:effectLst/>
              <a:latin typeface="Arial" panose="020B0604020202020204" pitchFamily="34" charset="0"/>
            </a:rPr>
            <a:t>Introducing the Toolkit</a:t>
          </a:r>
          <a:endParaRPr lang="en-GB"/>
        </a:p>
      </dgm:t>
    </dgm:pt>
    <dgm:pt modelId="{F1976D4B-6FF3-4B73-ACA6-4370F46FAA2A}" type="parTrans" cxnId="{120176D9-AEAD-4C14-86FA-1E28623AC107}">
      <dgm:prSet/>
      <dgm:spPr/>
      <dgm:t>
        <a:bodyPr/>
        <a:lstStyle/>
        <a:p>
          <a:endParaRPr lang="en-GB"/>
        </a:p>
      </dgm:t>
    </dgm:pt>
    <dgm:pt modelId="{18DA46B5-184B-4F84-952F-8E40766AD9AA}" type="sibTrans" cxnId="{120176D9-AEAD-4C14-86FA-1E28623AC107}">
      <dgm:prSet/>
      <dgm:spPr/>
      <dgm:t>
        <a:bodyPr/>
        <a:lstStyle/>
        <a:p>
          <a:endParaRPr lang="en-GB"/>
        </a:p>
      </dgm:t>
    </dgm:pt>
    <dgm:pt modelId="{E3BB6891-00BF-4E58-8E19-A585C636E2BC}">
      <dgm:prSet>
        <dgm:style>
          <a:lnRef idx="2">
            <a:schemeClr val="accent3"/>
          </a:lnRef>
          <a:fillRef idx="1">
            <a:schemeClr val="lt1"/>
          </a:fillRef>
          <a:effectRef idx="0">
            <a:schemeClr val="accent3"/>
          </a:effectRef>
          <a:fontRef idx="minor">
            <a:schemeClr val="dk1"/>
          </a:fontRef>
        </dgm:style>
      </dgm:prSet>
      <dgm:spPr>
        <a:ln w="38100"/>
      </dgm:spPr>
      <dgm:t>
        <a:bodyPr/>
        <a:lstStyle/>
        <a:p>
          <a:r>
            <a:rPr lang="en-GB" b="0" i="0">
              <a:effectLst/>
              <a:latin typeface="Arial" panose="020B0604020202020204" pitchFamily="34" charset="0"/>
            </a:rPr>
            <a:t>Skills &amp; Capabilities</a:t>
          </a:r>
          <a:endParaRPr lang="en-GB">
            <a:latin typeface="Arial" panose="020B0604020202020204" pitchFamily="34" charset="0"/>
          </a:endParaRPr>
        </a:p>
      </dgm:t>
    </dgm:pt>
    <dgm:pt modelId="{E4FDD9C4-E784-432F-9760-5F6C1BD3F86B}" type="parTrans" cxnId="{851ED490-55B9-4951-80E4-482D32034FBF}">
      <dgm:prSet/>
      <dgm:spPr/>
      <dgm:t>
        <a:bodyPr/>
        <a:lstStyle/>
        <a:p>
          <a:endParaRPr lang="en-GB"/>
        </a:p>
      </dgm:t>
    </dgm:pt>
    <dgm:pt modelId="{3CF6A10A-B275-44B0-99EC-65D3DA6D2E31}" type="sibTrans" cxnId="{851ED490-55B9-4951-80E4-482D32034FBF}">
      <dgm:prSet/>
      <dgm:spPr/>
      <dgm:t>
        <a:bodyPr/>
        <a:lstStyle/>
        <a:p>
          <a:endParaRPr lang="en-GB"/>
        </a:p>
      </dgm:t>
    </dgm:pt>
    <dgm:pt modelId="{C259EED4-4FA3-46C4-812B-B70C8AE856C5}">
      <dgm:prSet phldrT="[Text]">
        <dgm:style>
          <a:lnRef idx="2">
            <a:schemeClr val="accent3"/>
          </a:lnRef>
          <a:fillRef idx="1">
            <a:schemeClr val="lt1"/>
          </a:fillRef>
          <a:effectRef idx="0">
            <a:schemeClr val="accent3"/>
          </a:effectRef>
          <a:fontRef idx="minor">
            <a:schemeClr val="dk1"/>
          </a:fontRef>
        </dgm:style>
      </dgm:prSet>
      <dgm:spPr>
        <a:ln w="38100"/>
      </dgm:spPr>
      <dgm:t>
        <a:bodyPr/>
        <a:lstStyle/>
        <a:p>
          <a:r>
            <a:rPr lang="en-GB" b="0" i="0">
              <a:effectLst/>
              <a:latin typeface="Arial" panose="020B0604020202020204" pitchFamily="34" charset="0"/>
            </a:rPr>
            <a:t>an overview on EDI/ wellbeing </a:t>
          </a:r>
          <a:endParaRPr lang="en-GB"/>
        </a:p>
      </dgm:t>
    </dgm:pt>
    <dgm:pt modelId="{DD109BC4-F059-4AE5-B61D-343D3356CDB4}" type="parTrans" cxnId="{CA64D95A-2AC8-4525-9F6D-83BD1C2BE678}">
      <dgm:prSet/>
      <dgm:spPr/>
      <dgm:t>
        <a:bodyPr/>
        <a:lstStyle/>
        <a:p>
          <a:endParaRPr lang="en-GB"/>
        </a:p>
      </dgm:t>
    </dgm:pt>
    <dgm:pt modelId="{F5330843-1B4F-4BBC-B2A9-0EFD77581954}" type="sibTrans" cxnId="{CA64D95A-2AC8-4525-9F6D-83BD1C2BE678}">
      <dgm:prSet/>
      <dgm:spPr/>
      <dgm:t>
        <a:bodyPr/>
        <a:lstStyle/>
        <a:p>
          <a:endParaRPr lang="en-GB"/>
        </a:p>
      </dgm:t>
    </dgm:pt>
    <dgm:pt modelId="{20AFA72B-5BEF-4E57-ABB8-E1B44041D5FA}">
      <dgm:prSet>
        <dgm:style>
          <a:lnRef idx="2">
            <a:schemeClr val="accent3"/>
          </a:lnRef>
          <a:fillRef idx="1">
            <a:schemeClr val="lt1"/>
          </a:fillRef>
          <a:effectRef idx="0">
            <a:schemeClr val="accent3"/>
          </a:effectRef>
          <a:fontRef idx="minor">
            <a:schemeClr val="dk1"/>
          </a:fontRef>
        </dgm:style>
      </dgm:prSet>
      <dgm:spPr>
        <a:ln w="38100"/>
      </dgm:spPr>
      <dgm:t>
        <a:bodyPr/>
        <a:lstStyle/>
        <a:p>
          <a:r>
            <a:rPr lang="en-GB" b="0" i="0">
              <a:effectLst/>
              <a:latin typeface="Arial" panose="020B0604020202020204" pitchFamily="34" charset="0"/>
            </a:rPr>
            <a:t>Community </a:t>
          </a:r>
          <a:r>
            <a:rPr lang="en-GB">
              <a:latin typeface="Arial" panose="020B0604020202020204" pitchFamily="34" charset="0"/>
            </a:rPr>
            <a:t>E</a:t>
          </a:r>
          <a:r>
            <a:rPr lang="en-GB" b="0" i="0">
              <a:effectLst/>
              <a:latin typeface="Arial" panose="020B0604020202020204" pitchFamily="34" charset="0"/>
            </a:rPr>
            <a:t>mergency planning</a:t>
          </a:r>
        </a:p>
      </dgm:t>
    </dgm:pt>
    <dgm:pt modelId="{D16605BD-1469-4046-938C-837660D21F58}" type="parTrans" cxnId="{59E73C73-9950-402C-81A1-D48816CDC9D6}">
      <dgm:prSet/>
      <dgm:spPr/>
      <dgm:t>
        <a:bodyPr/>
        <a:lstStyle/>
        <a:p>
          <a:endParaRPr lang="en-GB"/>
        </a:p>
      </dgm:t>
    </dgm:pt>
    <dgm:pt modelId="{2C9273D7-4706-4799-A6F2-403EB29C6F37}" type="sibTrans" cxnId="{59E73C73-9950-402C-81A1-D48816CDC9D6}">
      <dgm:prSet/>
      <dgm:spPr/>
      <dgm:t>
        <a:bodyPr/>
        <a:lstStyle/>
        <a:p>
          <a:endParaRPr lang="en-GB"/>
        </a:p>
      </dgm:t>
    </dgm:pt>
    <dgm:pt modelId="{F3A047FC-A8C4-48E9-BF6E-849FB29A703C}">
      <dgm:prSet>
        <dgm:style>
          <a:lnRef idx="2">
            <a:schemeClr val="accent3"/>
          </a:lnRef>
          <a:fillRef idx="1">
            <a:schemeClr val="lt1"/>
          </a:fillRef>
          <a:effectRef idx="0">
            <a:schemeClr val="accent3"/>
          </a:effectRef>
          <a:fontRef idx="minor">
            <a:schemeClr val="dk1"/>
          </a:fontRef>
        </dgm:style>
      </dgm:prSet>
      <dgm:spPr>
        <a:ln w="38100"/>
      </dgm:spPr>
      <dgm:t>
        <a:bodyPr/>
        <a:lstStyle/>
        <a:p>
          <a:r>
            <a:rPr lang="en-GB">
              <a:latin typeface="Arial" panose="020B0604020202020204" pitchFamily="34" charset="0"/>
            </a:rPr>
            <a:t>H</a:t>
          </a:r>
          <a:r>
            <a:rPr lang="en-GB" b="0" i="0">
              <a:effectLst/>
              <a:latin typeface="Arial" panose="020B0604020202020204" pitchFamily="34" charset="0"/>
            </a:rPr>
            <a:t>azards</a:t>
          </a:r>
        </a:p>
      </dgm:t>
    </dgm:pt>
    <dgm:pt modelId="{FB8AD6E8-1910-46BE-B717-348FBB7766E1}" type="parTrans" cxnId="{F7961025-4778-4EDF-BF69-7435DDDCE978}">
      <dgm:prSet/>
      <dgm:spPr/>
      <dgm:t>
        <a:bodyPr/>
        <a:lstStyle/>
        <a:p>
          <a:endParaRPr lang="en-GB"/>
        </a:p>
      </dgm:t>
    </dgm:pt>
    <dgm:pt modelId="{F67F8AC5-F64E-4AFA-ADE5-6399F38A1F10}" type="sibTrans" cxnId="{F7961025-4778-4EDF-BF69-7435DDDCE978}">
      <dgm:prSet/>
      <dgm:spPr/>
      <dgm:t>
        <a:bodyPr/>
        <a:lstStyle/>
        <a:p>
          <a:endParaRPr lang="en-GB"/>
        </a:p>
      </dgm:t>
    </dgm:pt>
    <dgm:pt modelId="{2C75E6F3-BE8F-417A-8EF5-347F11861589}">
      <dgm:prSet>
        <dgm:style>
          <a:lnRef idx="2">
            <a:schemeClr val="accent3"/>
          </a:lnRef>
          <a:fillRef idx="1">
            <a:schemeClr val="lt1"/>
          </a:fillRef>
          <a:effectRef idx="0">
            <a:schemeClr val="accent3"/>
          </a:effectRef>
          <a:fontRef idx="minor">
            <a:schemeClr val="dk1"/>
          </a:fontRef>
        </dgm:style>
      </dgm:prSet>
      <dgm:spPr>
        <a:ln w="38100"/>
      </dgm:spPr>
      <dgm:t>
        <a:bodyPr/>
        <a:lstStyle/>
        <a:p>
          <a:r>
            <a:rPr lang="en-GB" b="0" i="0">
              <a:effectLst/>
              <a:latin typeface="Arial" panose="020B0604020202020204" pitchFamily="34" charset="0"/>
            </a:rPr>
            <a:t>volunteering in an emergency </a:t>
          </a:r>
          <a:endParaRPr lang="en-GB">
            <a:latin typeface="Arial" panose="020B0604020202020204" pitchFamily="34" charset="0"/>
          </a:endParaRPr>
        </a:p>
      </dgm:t>
    </dgm:pt>
    <dgm:pt modelId="{84EE8C52-AF16-4F3C-8DEA-0A48AD012BD9}" type="parTrans" cxnId="{75910131-5EB8-4290-85AA-DC6568D0C199}">
      <dgm:prSet/>
      <dgm:spPr/>
      <dgm:t>
        <a:bodyPr/>
        <a:lstStyle/>
        <a:p>
          <a:endParaRPr lang="en-GB"/>
        </a:p>
      </dgm:t>
    </dgm:pt>
    <dgm:pt modelId="{536AA68F-00EA-420B-98D7-6C1267EAE81E}" type="sibTrans" cxnId="{75910131-5EB8-4290-85AA-DC6568D0C199}">
      <dgm:prSet/>
      <dgm:spPr/>
      <dgm:t>
        <a:bodyPr/>
        <a:lstStyle/>
        <a:p>
          <a:endParaRPr lang="en-GB"/>
        </a:p>
      </dgm:t>
    </dgm:pt>
    <dgm:pt modelId="{22EABD11-D493-4F1F-857F-609ADA004513}" type="pres">
      <dgm:prSet presAssocID="{27BFDA48-2261-4565-A23C-5B4204DC44C2}" presName="Name0" presStyleCnt="0">
        <dgm:presLayoutVars>
          <dgm:dir/>
          <dgm:animLvl val="lvl"/>
          <dgm:resizeHandles val="exact"/>
        </dgm:presLayoutVars>
      </dgm:prSet>
      <dgm:spPr/>
    </dgm:pt>
    <dgm:pt modelId="{A8067E96-DFB8-4227-B788-093AD6C67C37}" type="pres">
      <dgm:prSet presAssocID="{2A172A96-D49F-4757-A698-042E9CED1519}" presName="composite" presStyleCnt="0"/>
      <dgm:spPr/>
    </dgm:pt>
    <dgm:pt modelId="{8BCAADA4-6F80-4D71-A70D-479B54DD9505}" type="pres">
      <dgm:prSet presAssocID="{2A172A96-D49F-4757-A698-042E9CED1519}" presName="parTx" presStyleLbl="alignNode1" presStyleIdx="0" presStyleCnt="5">
        <dgm:presLayoutVars>
          <dgm:chMax val="0"/>
          <dgm:chPref val="0"/>
          <dgm:bulletEnabled val="1"/>
        </dgm:presLayoutVars>
      </dgm:prSet>
      <dgm:spPr/>
    </dgm:pt>
    <dgm:pt modelId="{A1830BE1-9677-4186-B820-DA5D4B8EFB54}" type="pres">
      <dgm:prSet presAssocID="{2A172A96-D49F-4757-A698-042E9CED1519}" presName="desTx" presStyleLbl="alignAccFollowNode1" presStyleIdx="0" presStyleCnt="5">
        <dgm:presLayoutVars>
          <dgm:bulletEnabled val="1"/>
        </dgm:presLayoutVars>
      </dgm:prSet>
      <dgm:spPr/>
    </dgm:pt>
    <dgm:pt modelId="{18B632C8-FAE4-489E-9E45-08FC8E9C656F}" type="pres">
      <dgm:prSet presAssocID="{5A49AF76-EBB1-4EA3-9F71-960E86675C92}" presName="space" presStyleCnt="0"/>
      <dgm:spPr/>
    </dgm:pt>
    <dgm:pt modelId="{3AE04C6C-5234-4981-9BD8-3AF8D467F35F}" type="pres">
      <dgm:prSet presAssocID="{C524C517-1BEB-4961-BF6F-BA5590BC3356}" presName="composite" presStyleCnt="0"/>
      <dgm:spPr/>
    </dgm:pt>
    <dgm:pt modelId="{AD0D54AF-9589-4ADB-9F55-31BA7F456049}" type="pres">
      <dgm:prSet presAssocID="{C524C517-1BEB-4961-BF6F-BA5590BC3356}" presName="parTx" presStyleLbl="alignNode1" presStyleIdx="1" presStyleCnt="5">
        <dgm:presLayoutVars>
          <dgm:chMax val="0"/>
          <dgm:chPref val="0"/>
          <dgm:bulletEnabled val="1"/>
        </dgm:presLayoutVars>
      </dgm:prSet>
      <dgm:spPr/>
    </dgm:pt>
    <dgm:pt modelId="{7741618C-543A-42D6-89C5-730D3C8FA131}" type="pres">
      <dgm:prSet presAssocID="{C524C517-1BEB-4961-BF6F-BA5590BC3356}" presName="desTx" presStyleLbl="alignAccFollowNode1" presStyleIdx="1" presStyleCnt="5">
        <dgm:presLayoutVars>
          <dgm:bulletEnabled val="1"/>
        </dgm:presLayoutVars>
      </dgm:prSet>
      <dgm:spPr/>
    </dgm:pt>
    <dgm:pt modelId="{F630D046-909F-46AD-B0A8-5388FB5C525B}" type="pres">
      <dgm:prSet presAssocID="{010E5DAE-141C-4A8C-918F-B9A981A9FEB8}" presName="space" presStyleCnt="0"/>
      <dgm:spPr/>
    </dgm:pt>
    <dgm:pt modelId="{9D0C4CBF-C075-41DC-BBEB-5ACB68FAC330}" type="pres">
      <dgm:prSet presAssocID="{225A22DB-911B-4731-9C81-23C5DD79090E}" presName="composite" presStyleCnt="0"/>
      <dgm:spPr/>
    </dgm:pt>
    <dgm:pt modelId="{61C1F341-3562-40E5-91B7-EAC0CB9B1101}" type="pres">
      <dgm:prSet presAssocID="{225A22DB-911B-4731-9C81-23C5DD79090E}" presName="parTx" presStyleLbl="alignNode1" presStyleIdx="2" presStyleCnt="5">
        <dgm:presLayoutVars>
          <dgm:chMax val="0"/>
          <dgm:chPref val="0"/>
          <dgm:bulletEnabled val="1"/>
        </dgm:presLayoutVars>
      </dgm:prSet>
      <dgm:spPr/>
    </dgm:pt>
    <dgm:pt modelId="{1727EC9C-8E89-4412-AECE-2D8B2E0C4575}" type="pres">
      <dgm:prSet presAssocID="{225A22DB-911B-4731-9C81-23C5DD79090E}" presName="desTx" presStyleLbl="alignAccFollowNode1" presStyleIdx="2" presStyleCnt="5">
        <dgm:presLayoutVars>
          <dgm:bulletEnabled val="1"/>
        </dgm:presLayoutVars>
      </dgm:prSet>
      <dgm:spPr/>
    </dgm:pt>
    <dgm:pt modelId="{55C74A28-699B-4FED-9ABE-058D7878A3E2}" type="pres">
      <dgm:prSet presAssocID="{4A73648B-FD15-4CED-BEA7-4FE1DFA3706E}" presName="space" presStyleCnt="0"/>
      <dgm:spPr/>
    </dgm:pt>
    <dgm:pt modelId="{68111F0B-102F-4AA9-B292-F50731E9417E}" type="pres">
      <dgm:prSet presAssocID="{896120E5-E5CC-42B1-BF69-8E0584768815}" presName="composite" presStyleCnt="0"/>
      <dgm:spPr/>
    </dgm:pt>
    <dgm:pt modelId="{AE55FFAA-7DBF-48F5-AB8E-11C3241CB1D8}" type="pres">
      <dgm:prSet presAssocID="{896120E5-E5CC-42B1-BF69-8E0584768815}" presName="parTx" presStyleLbl="alignNode1" presStyleIdx="3" presStyleCnt="5">
        <dgm:presLayoutVars>
          <dgm:chMax val="0"/>
          <dgm:chPref val="0"/>
          <dgm:bulletEnabled val="1"/>
        </dgm:presLayoutVars>
      </dgm:prSet>
      <dgm:spPr/>
    </dgm:pt>
    <dgm:pt modelId="{96CD0A01-1C03-4319-A04E-973E1ED93983}" type="pres">
      <dgm:prSet presAssocID="{896120E5-E5CC-42B1-BF69-8E0584768815}" presName="desTx" presStyleLbl="alignAccFollowNode1" presStyleIdx="3" presStyleCnt="5">
        <dgm:presLayoutVars>
          <dgm:bulletEnabled val="1"/>
        </dgm:presLayoutVars>
      </dgm:prSet>
      <dgm:spPr/>
    </dgm:pt>
    <dgm:pt modelId="{FF56434B-2E09-4503-91D0-0E1F353DC2E0}" type="pres">
      <dgm:prSet presAssocID="{7914107E-C572-494B-A2B5-1A3AD1BFEADE}" presName="space" presStyleCnt="0"/>
      <dgm:spPr/>
    </dgm:pt>
    <dgm:pt modelId="{8FB6C1F5-9DBA-4C2F-A0BC-B9B7A7E9368D}" type="pres">
      <dgm:prSet presAssocID="{4F698CCD-B303-4A54-9DAC-019B56070C38}" presName="composite" presStyleCnt="0"/>
      <dgm:spPr/>
    </dgm:pt>
    <dgm:pt modelId="{0CCE84E5-6EEC-4106-8C62-0244B30FB16E}" type="pres">
      <dgm:prSet presAssocID="{4F698CCD-B303-4A54-9DAC-019B56070C38}" presName="parTx" presStyleLbl="alignNode1" presStyleIdx="4" presStyleCnt="5">
        <dgm:presLayoutVars>
          <dgm:chMax val="0"/>
          <dgm:chPref val="0"/>
          <dgm:bulletEnabled val="1"/>
        </dgm:presLayoutVars>
      </dgm:prSet>
      <dgm:spPr/>
    </dgm:pt>
    <dgm:pt modelId="{EEAD0199-7677-4878-9CDB-67AE18CA5CA1}" type="pres">
      <dgm:prSet presAssocID="{4F698CCD-B303-4A54-9DAC-019B56070C38}" presName="desTx" presStyleLbl="alignAccFollowNode1" presStyleIdx="4" presStyleCnt="5">
        <dgm:presLayoutVars>
          <dgm:bulletEnabled val="1"/>
        </dgm:presLayoutVars>
      </dgm:prSet>
      <dgm:spPr/>
    </dgm:pt>
  </dgm:ptLst>
  <dgm:cxnLst>
    <dgm:cxn modelId="{2FF04B04-8F75-40B0-81C5-FAD2F693DE57}" type="presOf" srcId="{F3A047FC-A8C4-48E9-BF6E-849FB29A703C}" destId="{7741618C-543A-42D6-89C5-730D3C8FA131}" srcOrd="0" destOrd="2" presId="urn:microsoft.com/office/officeart/2005/8/layout/hList1"/>
    <dgm:cxn modelId="{A4DB8408-CB65-43D0-95C0-5386061863BE}" type="presOf" srcId="{225A22DB-911B-4731-9C81-23C5DD79090E}" destId="{61C1F341-3562-40E5-91B7-EAC0CB9B1101}" srcOrd="0" destOrd="0" presId="urn:microsoft.com/office/officeart/2005/8/layout/hList1"/>
    <dgm:cxn modelId="{F7961025-4778-4EDF-BF69-7435DDDCE978}" srcId="{C524C517-1BEB-4961-BF6F-BA5590BC3356}" destId="{F3A047FC-A8C4-48E9-BF6E-849FB29A703C}" srcOrd="2" destOrd="0" parTransId="{FB8AD6E8-1910-46BE-B717-348FBB7766E1}" sibTransId="{F67F8AC5-F64E-4AFA-ADE5-6399F38A1F10}"/>
    <dgm:cxn modelId="{75910131-5EB8-4290-85AA-DC6568D0C199}" srcId="{225A22DB-911B-4731-9C81-23C5DD79090E}" destId="{2C75E6F3-BE8F-417A-8EF5-347F11861589}" srcOrd="1" destOrd="0" parTransId="{84EE8C52-AF16-4F3C-8DEA-0A48AD012BD9}" sibTransId="{536AA68F-00EA-420B-98D7-6C1267EAE81E}"/>
    <dgm:cxn modelId="{E4144A39-6B82-4144-A69C-48A149258430}" srcId="{27BFDA48-2261-4565-A23C-5B4204DC44C2}" destId="{C524C517-1BEB-4961-BF6F-BA5590BC3356}" srcOrd="1" destOrd="0" parTransId="{79A55D3C-7359-42BB-B3BD-C65E36396847}" sibTransId="{010E5DAE-141C-4A8C-918F-B9A981A9FEB8}"/>
    <dgm:cxn modelId="{A657BC44-EE70-418E-8819-8F9361ABE806}" type="presOf" srcId="{E3BB6891-00BF-4E58-8E19-A585C636E2BC}" destId="{1727EC9C-8E89-4412-AECE-2D8B2E0C4575}" srcOrd="0" destOrd="0" presId="urn:microsoft.com/office/officeart/2005/8/layout/hList1"/>
    <dgm:cxn modelId="{D439904C-C7FC-4636-B144-B82579ABFA84}" type="presOf" srcId="{4D408A03-33C8-4AE8-B6CA-9A02A56DD436}" destId="{A1830BE1-9677-4186-B820-DA5D4B8EFB54}" srcOrd="0" destOrd="0" presId="urn:microsoft.com/office/officeart/2005/8/layout/hList1"/>
    <dgm:cxn modelId="{D08A3F6D-BE3D-4A80-A5D4-0613755A90D1}" type="presOf" srcId="{2A172A96-D49F-4757-A698-042E9CED1519}" destId="{8BCAADA4-6F80-4D71-A70D-479B54DD9505}" srcOrd="0" destOrd="0" presId="urn:microsoft.com/office/officeart/2005/8/layout/hList1"/>
    <dgm:cxn modelId="{59E73C73-9950-402C-81A1-D48816CDC9D6}" srcId="{C524C517-1BEB-4961-BF6F-BA5590BC3356}" destId="{20AFA72B-5BEF-4E57-ABB8-E1B44041D5FA}" srcOrd="1" destOrd="0" parTransId="{D16605BD-1469-4046-938C-837660D21F58}" sibTransId="{2C9273D7-4706-4799-A6F2-403EB29C6F37}"/>
    <dgm:cxn modelId="{8F1ADD79-0B22-4938-BEED-4B8FE6990D68}" srcId="{27BFDA48-2261-4565-A23C-5B4204DC44C2}" destId="{225A22DB-911B-4731-9C81-23C5DD79090E}" srcOrd="2" destOrd="0" parTransId="{02C49F50-7F94-48AE-8425-50D8A508D0F3}" sibTransId="{4A73648B-FD15-4CED-BEA7-4FE1DFA3706E}"/>
    <dgm:cxn modelId="{CA64D95A-2AC8-4525-9F6D-83BD1C2BE678}" srcId="{2A172A96-D49F-4757-A698-042E9CED1519}" destId="{C259EED4-4FA3-46C4-812B-B70C8AE856C5}" srcOrd="1" destOrd="0" parTransId="{DD109BC4-F059-4AE5-B61D-343D3356CDB4}" sibTransId="{F5330843-1B4F-4BBC-B2A9-0EFD77581954}"/>
    <dgm:cxn modelId="{35C27F88-E8A7-464A-B68C-203368B8A135}" type="presOf" srcId="{C524C517-1BEB-4961-BF6F-BA5590BC3356}" destId="{AD0D54AF-9589-4ADB-9F55-31BA7F456049}" srcOrd="0" destOrd="0" presId="urn:microsoft.com/office/officeart/2005/8/layout/hList1"/>
    <dgm:cxn modelId="{A2E7C490-A631-4FC9-A5C9-3DCAE707A64E}" type="presOf" srcId="{896120E5-E5CC-42B1-BF69-8E0584768815}" destId="{AE55FFAA-7DBF-48F5-AB8E-11C3241CB1D8}" srcOrd="0" destOrd="0" presId="urn:microsoft.com/office/officeart/2005/8/layout/hList1"/>
    <dgm:cxn modelId="{851ED490-55B9-4951-80E4-482D32034FBF}" srcId="{225A22DB-911B-4731-9C81-23C5DD79090E}" destId="{E3BB6891-00BF-4E58-8E19-A585C636E2BC}" srcOrd="0" destOrd="0" parTransId="{E4FDD9C4-E784-432F-9760-5F6C1BD3F86B}" sibTransId="{3CF6A10A-B275-44B0-99EC-65D3DA6D2E31}"/>
    <dgm:cxn modelId="{67ED189B-6B68-4013-8BE0-FC03D5AC4DDE}" srcId="{896120E5-E5CC-42B1-BF69-8E0584768815}" destId="{6D66A777-32F9-4AA8-9BC8-29CC83859D6A}" srcOrd="0" destOrd="0" parTransId="{0A83F374-1B98-4B70-8A18-4FC550633C3E}" sibTransId="{9FDEB18B-1FBF-436B-9267-AB218E73042B}"/>
    <dgm:cxn modelId="{7CCA2D9D-C8AE-4EC1-8BCE-D585E967A352}" srcId="{27BFDA48-2261-4565-A23C-5B4204DC44C2}" destId="{896120E5-E5CC-42B1-BF69-8E0584768815}" srcOrd="3" destOrd="0" parTransId="{D116C539-24F8-4386-B2F8-8C2413B200F1}" sibTransId="{7914107E-C572-494B-A2B5-1A3AD1BFEADE}"/>
    <dgm:cxn modelId="{43F9029F-898C-4E84-BE99-3F1F87188630}" srcId="{27BFDA48-2261-4565-A23C-5B4204DC44C2}" destId="{2A172A96-D49F-4757-A698-042E9CED1519}" srcOrd="0" destOrd="0" parTransId="{5A955D1A-A635-4372-84D3-DD6A1513D70C}" sibTransId="{5A49AF76-EBB1-4EA3-9F71-960E86675C92}"/>
    <dgm:cxn modelId="{9145D1A0-6151-413B-9BA1-608F81CBED30}" type="presOf" srcId="{4F698CCD-B303-4A54-9DAC-019B56070C38}" destId="{0CCE84E5-6EEC-4106-8C62-0244B30FB16E}" srcOrd="0" destOrd="0" presId="urn:microsoft.com/office/officeart/2005/8/layout/hList1"/>
    <dgm:cxn modelId="{A57C01A3-3C75-485B-AD67-959A4D48C59C}" srcId="{C524C517-1BEB-4961-BF6F-BA5590BC3356}" destId="{4690225B-8EE8-4984-8259-B78505214BD3}" srcOrd="0" destOrd="0" parTransId="{3A005C93-EE1C-49AE-A38A-F76DE84F6133}" sibTransId="{C9AE7F8C-B8BB-4A8B-8E77-6E4B86CEF41D}"/>
    <dgm:cxn modelId="{022E3EAC-DFA1-4668-803E-DFED80326A4C}" type="presOf" srcId="{27BFDA48-2261-4565-A23C-5B4204DC44C2}" destId="{22EABD11-D493-4F1F-857F-609ADA004513}" srcOrd="0" destOrd="0" presId="urn:microsoft.com/office/officeart/2005/8/layout/hList1"/>
    <dgm:cxn modelId="{F05767BF-143D-42BF-A4FE-EFE6A1A619CE}" srcId="{27BFDA48-2261-4565-A23C-5B4204DC44C2}" destId="{4F698CCD-B303-4A54-9DAC-019B56070C38}" srcOrd="4" destOrd="0" parTransId="{58CAE96C-0F1A-45C3-BA89-2F6A709C4142}" sibTransId="{3AF6F37C-A1C9-43FF-9E3D-491E7F425603}"/>
    <dgm:cxn modelId="{392FBED0-A1CB-487F-8EC9-DB0AF558D230}" type="presOf" srcId="{6D66A777-32F9-4AA8-9BC8-29CC83859D6A}" destId="{96CD0A01-1C03-4319-A04E-973E1ED93983}" srcOrd="0" destOrd="0" presId="urn:microsoft.com/office/officeart/2005/8/layout/hList1"/>
    <dgm:cxn modelId="{120176D9-AEAD-4C14-86FA-1E28623AC107}" srcId="{2A172A96-D49F-4757-A698-042E9CED1519}" destId="{4D408A03-33C8-4AE8-B6CA-9A02A56DD436}" srcOrd="0" destOrd="0" parTransId="{F1976D4B-6FF3-4B73-ACA6-4370F46FAA2A}" sibTransId="{18DA46B5-184B-4F84-952F-8E40766AD9AA}"/>
    <dgm:cxn modelId="{51E09EDA-B569-45CA-B6D4-3FAF54303D6F}" type="presOf" srcId="{76E6EF5F-DB85-4717-BA57-299B7914F51F}" destId="{EEAD0199-7677-4878-9CDB-67AE18CA5CA1}" srcOrd="0" destOrd="0" presId="urn:microsoft.com/office/officeart/2005/8/layout/hList1"/>
    <dgm:cxn modelId="{3C3156DB-9932-4A03-A122-B3708A30D14A}" type="presOf" srcId="{2C75E6F3-BE8F-417A-8EF5-347F11861589}" destId="{1727EC9C-8E89-4412-AECE-2D8B2E0C4575}" srcOrd="0" destOrd="1" presId="urn:microsoft.com/office/officeart/2005/8/layout/hList1"/>
    <dgm:cxn modelId="{81940CE4-0FB4-46E2-BF7D-236EEF0EE303}" type="presOf" srcId="{C259EED4-4FA3-46C4-812B-B70C8AE856C5}" destId="{A1830BE1-9677-4186-B820-DA5D4B8EFB54}" srcOrd="0" destOrd="1" presId="urn:microsoft.com/office/officeart/2005/8/layout/hList1"/>
    <dgm:cxn modelId="{E493DDE4-18E2-4E59-A45C-87B5C6990E7A}" srcId="{4F698CCD-B303-4A54-9DAC-019B56070C38}" destId="{76E6EF5F-DB85-4717-BA57-299B7914F51F}" srcOrd="0" destOrd="0" parTransId="{D685E356-D883-4941-9334-CC94F36F1A0A}" sibTransId="{5B918BEB-BC05-4A39-8D4F-ADF4C197BB25}"/>
    <dgm:cxn modelId="{9CF5AEEF-174D-44A1-9010-9B205DA2F7BE}" type="presOf" srcId="{20AFA72B-5BEF-4E57-ABB8-E1B44041D5FA}" destId="{7741618C-543A-42D6-89C5-730D3C8FA131}" srcOrd="0" destOrd="1" presId="urn:microsoft.com/office/officeart/2005/8/layout/hList1"/>
    <dgm:cxn modelId="{0EFC41F4-E922-4B32-9F57-17833489C5E1}" type="presOf" srcId="{4690225B-8EE8-4984-8259-B78505214BD3}" destId="{7741618C-543A-42D6-89C5-730D3C8FA131}" srcOrd="0" destOrd="0" presId="urn:microsoft.com/office/officeart/2005/8/layout/hList1"/>
    <dgm:cxn modelId="{BF08B9D2-5DA1-44B3-A916-69D99A078C9F}" type="presParOf" srcId="{22EABD11-D493-4F1F-857F-609ADA004513}" destId="{A8067E96-DFB8-4227-B788-093AD6C67C37}" srcOrd="0" destOrd="0" presId="urn:microsoft.com/office/officeart/2005/8/layout/hList1"/>
    <dgm:cxn modelId="{ACC9E5D4-E359-4C3D-87D7-32F0A4125A4F}" type="presParOf" srcId="{A8067E96-DFB8-4227-B788-093AD6C67C37}" destId="{8BCAADA4-6F80-4D71-A70D-479B54DD9505}" srcOrd="0" destOrd="0" presId="urn:microsoft.com/office/officeart/2005/8/layout/hList1"/>
    <dgm:cxn modelId="{529F1460-EE6D-4CBB-A9FB-6ED44FB4DA47}" type="presParOf" srcId="{A8067E96-DFB8-4227-B788-093AD6C67C37}" destId="{A1830BE1-9677-4186-B820-DA5D4B8EFB54}" srcOrd="1" destOrd="0" presId="urn:microsoft.com/office/officeart/2005/8/layout/hList1"/>
    <dgm:cxn modelId="{1CEDE364-35A6-49F0-BB51-3CD1DCAFFEC0}" type="presParOf" srcId="{22EABD11-D493-4F1F-857F-609ADA004513}" destId="{18B632C8-FAE4-489E-9E45-08FC8E9C656F}" srcOrd="1" destOrd="0" presId="urn:microsoft.com/office/officeart/2005/8/layout/hList1"/>
    <dgm:cxn modelId="{A9117CBF-49CF-4729-AD70-A9E0E0BCC148}" type="presParOf" srcId="{22EABD11-D493-4F1F-857F-609ADA004513}" destId="{3AE04C6C-5234-4981-9BD8-3AF8D467F35F}" srcOrd="2" destOrd="0" presId="urn:microsoft.com/office/officeart/2005/8/layout/hList1"/>
    <dgm:cxn modelId="{7F0B8B2E-E648-47D1-BACC-6F8E782CEDCD}" type="presParOf" srcId="{3AE04C6C-5234-4981-9BD8-3AF8D467F35F}" destId="{AD0D54AF-9589-4ADB-9F55-31BA7F456049}" srcOrd="0" destOrd="0" presId="urn:microsoft.com/office/officeart/2005/8/layout/hList1"/>
    <dgm:cxn modelId="{00503AE5-B0D9-4B0C-A4A5-CE4C3ACDBFB3}" type="presParOf" srcId="{3AE04C6C-5234-4981-9BD8-3AF8D467F35F}" destId="{7741618C-543A-42D6-89C5-730D3C8FA131}" srcOrd="1" destOrd="0" presId="urn:microsoft.com/office/officeart/2005/8/layout/hList1"/>
    <dgm:cxn modelId="{E519233B-4149-42BE-9109-14C0CE90DB7F}" type="presParOf" srcId="{22EABD11-D493-4F1F-857F-609ADA004513}" destId="{F630D046-909F-46AD-B0A8-5388FB5C525B}" srcOrd="3" destOrd="0" presId="urn:microsoft.com/office/officeart/2005/8/layout/hList1"/>
    <dgm:cxn modelId="{3EFEE220-6683-4E2E-8542-6FDDAA9B7FE7}" type="presParOf" srcId="{22EABD11-D493-4F1F-857F-609ADA004513}" destId="{9D0C4CBF-C075-41DC-BBEB-5ACB68FAC330}" srcOrd="4" destOrd="0" presId="urn:microsoft.com/office/officeart/2005/8/layout/hList1"/>
    <dgm:cxn modelId="{1468C2BB-D645-4E77-9797-2CDEB1B2E194}" type="presParOf" srcId="{9D0C4CBF-C075-41DC-BBEB-5ACB68FAC330}" destId="{61C1F341-3562-40E5-91B7-EAC0CB9B1101}" srcOrd="0" destOrd="0" presId="urn:microsoft.com/office/officeart/2005/8/layout/hList1"/>
    <dgm:cxn modelId="{BAA96FE4-34BF-4599-AF80-DE4CC90BB6D5}" type="presParOf" srcId="{9D0C4CBF-C075-41DC-BBEB-5ACB68FAC330}" destId="{1727EC9C-8E89-4412-AECE-2D8B2E0C4575}" srcOrd="1" destOrd="0" presId="urn:microsoft.com/office/officeart/2005/8/layout/hList1"/>
    <dgm:cxn modelId="{B26549FA-033E-4FA8-9FFF-9F0F158D9724}" type="presParOf" srcId="{22EABD11-D493-4F1F-857F-609ADA004513}" destId="{55C74A28-699B-4FED-9ABE-058D7878A3E2}" srcOrd="5" destOrd="0" presId="urn:microsoft.com/office/officeart/2005/8/layout/hList1"/>
    <dgm:cxn modelId="{9AEEE0F5-3756-4D98-88DD-F239376B8680}" type="presParOf" srcId="{22EABD11-D493-4F1F-857F-609ADA004513}" destId="{68111F0B-102F-4AA9-B292-F50731E9417E}" srcOrd="6" destOrd="0" presId="urn:microsoft.com/office/officeart/2005/8/layout/hList1"/>
    <dgm:cxn modelId="{8DBCAE8E-6DCC-4FEA-BFC6-B6B8F0FD5388}" type="presParOf" srcId="{68111F0B-102F-4AA9-B292-F50731E9417E}" destId="{AE55FFAA-7DBF-48F5-AB8E-11C3241CB1D8}" srcOrd="0" destOrd="0" presId="urn:microsoft.com/office/officeart/2005/8/layout/hList1"/>
    <dgm:cxn modelId="{2993A29A-A03A-4A73-B26F-ED2E2BFC83AB}" type="presParOf" srcId="{68111F0B-102F-4AA9-B292-F50731E9417E}" destId="{96CD0A01-1C03-4319-A04E-973E1ED93983}" srcOrd="1" destOrd="0" presId="urn:microsoft.com/office/officeart/2005/8/layout/hList1"/>
    <dgm:cxn modelId="{01F61DED-D39C-4D20-B37C-ABF7D376D400}" type="presParOf" srcId="{22EABD11-D493-4F1F-857F-609ADA004513}" destId="{FF56434B-2E09-4503-91D0-0E1F353DC2E0}" srcOrd="7" destOrd="0" presId="urn:microsoft.com/office/officeart/2005/8/layout/hList1"/>
    <dgm:cxn modelId="{FCA02363-8CF0-4E8F-A7B6-08ADD7CCD2E4}" type="presParOf" srcId="{22EABD11-D493-4F1F-857F-609ADA004513}" destId="{8FB6C1F5-9DBA-4C2F-A0BC-B9B7A7E9368D}" srcOrd="8" destOrd="0" presId="urn:microsoft.com/office/officeart/2005/8/layout/hList1"/>
    <dgm:cxn modelId="{6F2AF878-0128-41AF-99D0-29BA6BA4700B}" type="presParOf" srcId="{8FB6C1F5-9DBA-4C2F-A0BC-B9B7A7E9368D}" destId="{0CCE84E5-6EEC-4106-8C62-0244B30FB16E}" srcOrd="0" destOrd="0" presId="urn:microsoft.com/office/officeart/2005/8/layout/hList1"/>
    <dgm:cxn modelId="{2497CDAB-5D41-4933-93DD-D903194A308D}" type="presParOf" srcId="{8FB6C1F5-9DBA-4C2F-A0BC-B9B7A7E9368D}" destId="{EEAD0199-7677-4878-9CDB-67AE18CA5CA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BFDA48-2261-4565-A23C-5B4204DC44C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A172A96-D49F-4757-A698-042E9CED1519}">
      <dgm:prSet phldrT="[Text]"/>
      <dgm:spPr>
        <a:solidFill>
          <a:srgbClr val="00B050"/>
        </a:solidFill>
        <a:ln w="38100">
          <a:solidFill>
            <a:srgbClr val="92D050"/>
          </a:solidFill>
        </a:ln>
      </dgm:spPr>
      <dgm:t>
        <a:bodyPr/>
        <a:lstStyle/>
        <a:p>
          <a:r>
            <a:rPr lang="en-GB" b="1" i="0">
              <a:effectLst/>
              <a:latin typeface="Arial" panose="020B0604020202020204" pitchFamily="34" charset="0"/>
            </a:rPr>
            <a:t>Part 1:</a:t>
          </a:r>
          <a:endParaRPr lang="en-GB"/>
        </a:p>
      </dgm:t>
    </dgm:pt>
    <dgm:pt modelId="{5A955D1A-A635-4372-84D3-DD6A1513D70C}" type="parTrans" cxnId="{43F9029F-898C-4E84-BE99-3F1F87188630}">
      <dgm:prSet/>
      <dgm:spPr/>
      <dgm:t>
        <a:bodyPr/>
        <a:lstStyle/>
        <a:p>
          <a:endParaRPr lang="en-GB"/>
        </a:p>
      </dgm:t>
    </dgm:pt>
    <dgm:pt modelId="{5A49AF76-EBB1-4EA3-9F71-960E86675C92}" type="sibTrans" cxnId="{43F9029F-898C-4E84-BE99-3F1F87188630}">
      <dgm:prSet/>
      <dgm:spPr/>
      <dgm:t>
        <a:bodyPr/>
        <a:lstStyle/>
        <a:p>
          <a:endParaRPr lang="en-GB"/>
        </a:p>
      </dgm:t>
    </dgm:pt>
    <dgm:pt modelId="{C524C517-1BEB-4961-BF6F-BA5590BC3356}">
      <dgm:prSet/>
      <dgm:spPr>
        <a:solidFill>
          <a:srgbClr val="00B050"/>
        </a:solidFill>
        <a:ln w="38100">
          <a:solidFill>
            <a:srgbClr val="92D050"/>
          </a:solidFill>
        </a:ln>
      </dgm:spPr>
      <dgm:t>
        <a:bodyPr/>
        <a:lstStyle/>
        <a:p>
          <a:r>
            <a:rPr lang="en-GB" b="1" i="0">
              <a:effectLst/>
              <a:latin typeface="Arial" panose="020B0604020202020204" pitchFamily="34" charset="0"/>
            </a:rPr>
            <a:t>Part 2:</a:t>
          </a:r>
          <a:endParaRPr lang="en-GB" b="0" i="0">
            <a:effectLst/>
            <a:latin typeface="Arial" panose="020B0604020202020204" pitchFamily="34" charset="0"/>
          </a:endParaRPr>
        </a:p>
      </dgm:t>
    </dgm:pt>
    <dgm:pt modelId="{79A55D3C-7359-42BB-B3BD-C65E36396847}" type="parTrans" cxnId="{E4144A39-6B82-4144-A69C-48A149258430}">
      <dgm:prSet/>
      <dgm:spPr/>
      <dgm:t>
        <a:bodyPr/>
        <a:lstStyle/>
        <a:p>
          <a:endParaRPr lang="en-GB"/>
        </a:p>
      </dgm:t>
    </dgm:pt>
    <dgm:pt modelId="{010E5DAE-141C-4A8C-918F-B9A981A9FEB8}" type="sibTrans" cxnId="{E4144A39-6B82-4144-A69C-48A149258430}">
      <dgm:prSet/>
      <dgm:spPr/>
      <dgm:t>
        <a:bodyPr/>
        <a:lstStyle/>
        <a:p>
          <a:endParaRPr lang="en-GB"/>
        </a:p>
      </dgm:t>
    </dgm:pt>
    <dgm:pt modelId="{225A22DB-911B-4731-9C81-23C5DD79090E}">
      <dgm:prSet/>
      <dgm:spPr>
        <a:solidFill>
          <a:srgbClr val="00B050"/>
        </a:solidFill>
        <a:ln w="38100">
          <a:solidFill>
            <a:srgbClr val="92D050"/>
          </a:solidFill>
        </a:ln>
      </dgm:spPr>
      <dgm:t>
        <a:bodyPr/>
        <a:lstStyle/>
        <a:p>
          <a:r>
            <a:rPr lang="en-GB" b="1" i="0">
              <a:effectLst/>
              <a:latin typeface="Arial" panose="020B0604020202020204" pitchFamily="34" charset="0"/>
            </a:rPr>
            <a:t>Part 3:</a:t>
          </a:r>
          <a:endParaRPr lang="en-GB">
            <a:latin typeface="Arial" panose="020B0604020202020204" pitchFamily="34" charset="0"/>
          </a:endParaRPr>
        </a:p>
      </dgm:t>
    </dgm:pt>
    <dgm:pt modelId="{02C49F50-7F94-48AE-8425-50D8A508D0F3}" type="parTrans" cxnId="{8F1ADD79-0B22-4938-BEED-4B8FE6990D68}">
      <dgm:prSet/>
      <dgm:spPr/>
      <dgm:t>
        <a:bodyPr/>
        <a:lstStyle/>
        <a:p>
          <a:endParaRPr lang="en-GB"/>
        </a:p>
      </dgm:t>
    </dgm:pt>
    <dgm:pt modelId="{4A73648B-FD15-4CED-BEA7-4FE1DFA3706E}" type="sibTrans" cxnId="{8F1ADD79-0B22-4938-BEED-4B8FE6990D68}">
      <dgm:prSet/>
      <dgm:spPr/>
      <dgm:t>
        <a:bodyPr/>
        <a:lstStyle/>
        <a:p>
          <a:endParaRPr lang="en-GB"/>
        </a:p>
      </dgm:t>
    </dgm:pt>
    <dgm:pt modelId="{896120E5-E5CC-42B1-BF69-8E0584768815}">
      <dgm:prSet/>
      <dgm:spPr>
        <a:solidFill>
          <a:srgbClr val="00B050"/>
        </a:solidFill>
        <a:ln w="38100">
          <a:solidFill>
            <a:srgbClr val="92D050"/>
          </a:solidFill>
        </a:ln>
      </dgm:spPr>
      <dgm:t>
        <a:bodyPr/>
        <a:lstStyle/>
        <a:p>
          <a:r>
            <a:rPr lang="en-GB" b="1" i="0">
              <a:effectLst/>
              <a:latin typeface="Arial" panose="020B0604020202020204" pitchFamily="34" charset="0"/>
            </a:rPr>
            <a:t>Part 4:</a:t>
          </a:r>
          <a:endParaRPr lang="en-GB" b="0" i="0">
            <a:effectLst/>
            <a:latin typeface="Arial" panose="020B0604020202020204" pitchFamily="34" charset="0"/>
          </a:endParaRPr>
        </a:p>
      </dgm:t>
    </dgm:pt>
    <dgm:pt modelId="{D116C539-24F8-4386-B2F8-8C2413B200F1}" type="parTrans" cxnId="{7CCA2D9D-C8AE-4EC1-8BCE-D585E967A352}">
      <dgm:prSet/>
      <dgm:spPr/>
      <dgm:t>
        <a:bodyPr/>
        <a:lstStyle/>
        <a:p>
          <a:endParaRPr lang="en-GB"/>
        </a:p>
      </dgm:t>
    </dgm:pt>
    <dgm:pt modelId="{7914107E-C572-494B-A2B5-1A3AD1BFEADE}" type="sibTrans" cxnId="{7CCA2D9D-C8AE-4EC1-8BCE-D585E967A352}">
      <dgm:prSet/>
      <dgm:spPr/>
      <dgm:t>
        <a:bodyPr/>
        <a:lstStyle/>
        <a:p>
          <a:endParaRPr lang="en-GB"/>
        </a:p>
      </dgm:t>
    </dgm:pt>
    <dgm:pt modelId="{4F698CCD-B303-4A54-9DAC-019B56070C38}">
      <dgm:prSet/>
      <dgm:spPr>
        <a:solidFill>
          <a:srgbClr val="00B050"/>
        </a:solidFill>
        <a:ln w="38100">
          <a:solidFill>
            <a:srgbClr val="92D050"/>
          </a:solidFill>
        </a:ln>
      </dgm:spPr>
      <dgm:t>
        <a:bodyPr/>
        <a:lstStyle/>
        <a:p>
          <a:r>
            <a:rPr lang="en-GB" b="1" i="0">
              <a:effectLst/>
              <a:latin typeface="Arial" panose="020B0604020202020204" pitchFamily="34" charset="0"/>
            </a:rPr>
            <a:t>Part 5:</a:t>
          </a:r>
          <a:endParaRPr lang="en-GB" b="0" i="0">
            <a:effectLst/>
            <a:latin typeface="Arial" panose="020B0604020202020204" pitchFamily="34" charset="0"/>
          </a:endParaRPr>
        </a:p>
      </dgm:t>
    </dgm:pt>
    <dgm:pt modelId="{58CAE96C-0F1A-45C3-BA89-2F6A709C4142}" type="parTrans" cxnId="{F05767BF-143D-42BF-A4FE-EFE6A1A619CE}">
      <dgm:prSet/>
      <dgm:spPr/>
      <dgm:t>
        <a:bodyPr/>
        <a:lstStyle/>
        <a:p>
          <a:endParaRPr lang="en-GB"/>
        </a:p>
      </dgm:t>
    </dgm:pt>
    <dgm:pt modelId="{3AF6F37C-A1C9-43FF-9E3D-491E7F425603}" type="sibTrans" cxnId="{F05767BF-143D-42BF-A4FE-EFE6A1A619CE}">
      <dgm:prSet/>
      <dgm:spPr/>
      <dgm:t>
        <a:bodyPr/>
        <a:lstStyle/>
        <a:p>
          <a:endParaRPr lang="en-GB"/>
        </a:p>
      </dgm:t>
    </dgm:pt>
    <dgm:pt modelId="{76E6EF5F-DB85-4717-BA57-299B7914F51F}">
      <dgm:prSet>
        <dgm:style>
          <a:lnRef idx="2">
            <a:schemeClr val="accent3"/>
          </a:lnRef>
          <a:fillRef idx="1">
            <a:schemeClr val="lt1"/>
          </a:fillRef>
          <a:effectRef idx="0">
            <a:schemeClr val="accent3"/>
          </a:effectRef>
          <a:fontRef idx="minor">
            <a:schemeClr val="dk1"/>
          </a:fontRef>
        </dgm:style>
      </dgm:prSet>
      <dgm:spPr>
        <a:ln w="38100"/>
      </dgm:spPr>
      <dgm:t>
        <a:bodyPr/>
        <a:lstStyle/>
        <a:p>
          <a:r>
            <a:rPr lang="en-GB" b="0" i="0">
              <a:effectLst/>
              <a:latin typeface="Arial" panose="020B0604020202020204" pitchFamily="34" charset="0"/>
            </a:rPr>
            <a:t>Community Resilience Hubs</a:t>
          </a:r>
        </a:p>
      </dgm:t>
    </dgm:pt>
    <dgm:pt modelId="{D685E356-D883-4941-9334-CC94F36F1A0A}" type="parTrans" cxnId="{E493DDE4-18E2-4E59-A45C-87B5C6990E7A}">
      <dgm:prSet/>
      <dgm:spPr/>
      <dgm:t>
        <a:bodyPr/>
        <a:lstStyle/>
        <a:p>
          <a:endParaRPr lang="en-GB"/>
        </a:p>
      </dgm:t>
    </dgm:pt>
    <dgm:pt modelId="{5B918BEB-BC05-4A39-8D4F-ADF4C197BB25}" type="sibTrans" cxnId="{E493DDE4-18E2-4E59-A45C-87B5C6990E7A}">
      <dgm:prSet/>
      <dgm:spPr/>
      <dgm:t>
        <a:bodyPr/>
        <a:lstStyle/>
        <a:p>
          <a:endParaRPr lang="en-GB"/>
        </a:p>
      </dgm:t>
    </dgm:pt>
    <dgm:pt modelId="{6D66A777-32F9-4AA8-9BC8-29CC83859D6A}">
      <dgm:prSet>
        <dgm:style>
          <a:lnRef idx="2">
            <a:schemeClr val="accent3"/>
          </a:lnRef>
          <a:fillRef idx="1">
            <a:schemeClr val="lt1"/>
          </a:fillRef>
          <a:effectRef idx="0">
            <a:schemeClr val="accent3"/>
          </a:effectRef>
          <a:fontRef idx="minor">
            <a:schemeClr val="dk1"/>
          </a:fontRef>
        </dgm:style>
      </dgm:prSet>
      <dgm:spPr>
        <a:ln w="38100"/>
      </dgm:spPr>
      <dgm:t>
        <a:bodyPr/>
        <a:lstStyle/>
        <a:p>
          <a:r>
            <a:rPr lang="en-GB" b="0" i="0">
              <a:effectLst/>
              <a:latin typeface="Arial" panose="020B0604020202020204" pitchFamily="34" charset="0"/>
            </a:rPr>
            <a:t>Climate Resilience </a:t>
          </a:r>
        </a:p>
      </dgm:t>
    </dgm:pt>
    <dgm:pt modelId="{0A83F374-1B98-4B70-8A18-4FC550633C3E}" type="parTrans" cxnId="{67ED189B-6B68-4013-8BE0-FC03D5AC4DDE}">
      <dgm:prSet/>
      <dgm:spPr/>
      <dgm:t>
        <a:bodyPr/>
        <a:lstStyle/>
        <a:p>
          <a:endParaRPr lang="en-GB"/>
        </a:p>
      </dgm:t>
    </dgm:pt>
    <dgm:pt modelId="{9FDEB18B-1FBF-436B-9267-AB218E73042B}" type="sibTrans" cxnId="{67ED189B-6B68-4013-8BE0-FC03D5AC4DDE}">
      <dgm:prSet/>
      <dgm:spPr/>
      <dgm:t>
        <a:bodyPr/>
        <a:lstStyle/>
        <a:p>
          <a:endParaRPr lang="en-GB"/>
        </a:p>
      </dgm:t>
    </dgm:pt>
    <dgm:pt modelId="{4690225B-8EE8-4984-8259-B78505214BD3}">
      <dgm:prSet>
        <dgm:style>
          <a:lnRef idx="2">
            <a:schemeClr val="accent3"/>
          </a:lnRef>
          <a:fillRef idx="1">
            <a:schemeClr val="lt1"/>
          </a:fillRef>
          <a:effectRef idx="0">
            <a:schemeClr val="accent3"/>
          </a:effectRef>
          <a:fontRef idx="minor">
            <a:schemeClr val="dk1"/>
          </a:fontRef>
        </dgm:style>
      </dgm:prSet>
      <dgm:spPr>
        <a:ln w="38100"/>
      </dgm:spPr>
      <dgm:t>
        <a:bodyPr/>
        <a:lstStyle/>
        <a:p>
          <a:r>
            <a:rPr lang="en-GB" b="0" i="0">
              <a:effectLst/>
              <a:latin typeface="Arial" panose="020B0604020202020204" pitchFamily="34" charset="0"/>
            </a:rPr>
            <a:t>Community Mapping</a:t>
          </a:r>
        </a:p>
      </dgm:t>
    </dgm:pt>
    <dgm:pt modelId="{3A005C93-EE1C-49AE-A38A-F76DE84F6133}" type="parTrans" cxnId="{A57C01A3-3C75-485B-AD67-959A4D48C59C}">
      <dgm:prSet/>
      <dgm:spPr/>
      <dgm:t>
        <a:bodyPr/>
        <a:lstStyle/>
        <a:p>
          <a:endParaRPr lang="en-GB"/>
        </a:p>
      </dgm:t>
    </dgm:pt>
    <dgm:pt modelId="{C9AE7F8C-B8BB-4A8B-8E77-6E4B86CEF41D}" type="sibTrans" cxnId="{A57C01A3-3C75-485B-AD67-959A4D48C59C}">
      <dgm:prSet/>
      <dgm:spPr/>
      <dgm:t>
        <a:bodyPr/>
        <a:lstStyle/>
        <a:p>
          <a:endParaRPr lang="en-GB"/>
        </a:p>
      </dgm:t>
    </dgm:pt>
    <dgm:pt modelId="{4D408A03-33C8-4AE8-B6CA-9A02A56DD436}">
      <dgm:prSet phldrT="[Text]">
        <dgm:style>
          <a:lnRef idx="2">
            <a:schemeClr val="accent3"/>
          </a:lnRef>
          <a:fillRef idx="1">
            <a:schemeClr val="lt1"/>
          </a:fillRef>
          <a:effectRef idx="0">
            <a:schemeClr val="accent3"/>
          </a:effectRef>
          <a:fontRef idx="minor">
            <a:schemeClr val="dk1"/>
          </a:fontRef>
        </dgm:style>
      </dgm:prSet>
      <dgm:spPr>
        <a:ln w="38100"/>
      </dgm:spPr>
      <dgm:t>
        <a:bodyPr/>
        <a:lstStyle/>
        <a:p>
          <a:r>
            <a:rPr lang="en-GB" b="0" i="0">
              <a:effectLst/>
              <a:latin typeface="Arial" panose="020B0604020202020204" pitchFamily="34" charset="0"/>
            </a:rPr>
            <a:t>Introducing the Toolkit</a:t>
          </a:r>
          <a:endParaRPr lang="en-GB"/>
        </a:p>
      </dgm:t>
    </dgm:pt>
    <dgm:pt modelId="{F1976D4B-6FF3-4B73-ACA6-4370F46FAA2A}" type="parTrans" cxnId="{120176D9-AEAD-4C14-86FA-1E28623AC107}">
      <dgm:prSet/>
      <dgm:spPr/>
      <dgm:t>
        <a:bodyPr/>
        <a:lstStyle/>
        <a:p>
          <a:endParaRPr lang="en-GB"/>
        </a:p>
      </dgm:t>
    </dgm:pt>
    <dgm:pt modelId="{18DA46B5-184B-4F84-952F-8E40766AD9AA}" type="sibTrans" cxnId="{120176D9-AEAD-4C14-86FA-1E28623AC107}">
      <dgm:prSet/>
      <dgm:spPr/>
      <dgm:t>
        <a:bodyPr/>
        <a:lstStyle/>
        <a:p>
          <a:endParaRPr lang="en-GB"/>
        </a:p>
      </dgm:t>
    </dgm:pt>
    <dgm:pt modelId="{E3BB6891-00BF-4E58-8E19-A585C636E2BC}">
      <dgm:prSet>
        <dgm:style>
          <a:lnRef idx="2">
            <a:schemeClr val="accent3"/>
          </a:lnRef>
          <a:fillRef idx="1">
            <a:schemeClr val="lt1"/>
          </a:fillRef>
          <a:effectRef idx="0">
            <a:schemeClr val="accent3"/>
          </a:effectRef>
          <a:fontRef idx="minor">
            <a:schemeClr val="dk1"/>
          </a:fontRef>
        </dgm:style>
      </dgm:prSet>
      <dgm:spPr>
        <a:ln w="38100"/>
      </dgm:spPr>
      <dgm:t>
        <a:bodyPr/>
        <a:lstStyle/>
        <a:p>
          <a:r>
            <a:rPr lang="en-GB" b="0" i="0">
              <a:effectLst/>
              <a:latin typeface="Arial" panose="020B0604020202020204" pitchFamily="34" charset="0"/>
            </a:rPr>
            <a:t>Skills &amp; Capabilities</a:t>
          </a:r>
          <a:endParaRPr lang="en-GB">
            <a:latin typeface="Arial" panose="020B0604020202020204" pitchFamily="34" charset="0"/>
          </a:endParaRPr>
        </a:p>
      </dgm:t>
    </dgm:pt>
    <dgm:pt modelId="{E4FDD9C4-E784-432F-9760-5F6C1BD3F86B}" type="parTrans" cxnId="{851ED490-55B9-4951-80E4-482D32034FBF}">
      <dgm:prSet/>
      <dgm:spPr/>
      <dgm:t>
        <a:bodyPr/>
        <a:lstStyle/>
        <a:p>
          <a:endParaRPr lang="en-GB"/>
        </a:p>
      </dgm:t>
    </dgm:pt>
    <dgm:pt modelId="{3CF6A10A-B275-44B0-99EC-65D3DA6D2E31}" type="sibTrans" cxnId="{851ED490-55B9-4951-80E4-482D32034FBF}">
      <dgm:prSet/>
      <dgm:spPr/>
      <dgm:t>
        <a:bodyPr/>
        <a:lstStyle/>
        <a:p>
          <a:endParaRPr lang="en-GB"/>
        </a:p>
      </dgm:t>
    </dgm:pt>
    <dgm:pt modelId="{C259EED4-4FA3-46C4-812B-B70C8AE856C5}">
      <dgm:prSet phldrT="[Text]">
        <dgm:style>
          <a:lnRef idx="2">
            <a:schemeClr val="accent3"/>
          </a:lnRef>
          <a:fillRef idx="1">
            <a:schemeClr val="lt1"/>
          </a:fillRef>
          <a:effectRef idx="0">
            <a:schemeClr val="accent3"/>
          </a:effectRef>
          <a:fontRef idx="minor">
            <a:schemeClr val="dk1"/>
          </a:fontRef>
        </dgm:style>
      </dgm:prSet>
      <dgm:spPr>
        <a:ln w="38100"/>
      </dgm:spPr>
      <dgm:t>
        <a:bodyPr/>
        <a:lstStyle/>
        <a:p>
          <a:r>
            <a:rPr lang="en-GB" b="0" i="0">
              <a:effectLst/>
              <a:latin typeface="Arial" panose="020B0604020202020204" pitchFamily="34" charset="0"/>
            </a:rPr>
            <a:t>an overview on EDI/ wellbeing </a:t>
          </a:r>
          <a:endParaRPr lang="en-GB"/>
        </a:p>
      </dgm:t>
    </dgm:pt>
    <dgm:pt modelId="{DD109BC4-F059-4AE5-B61D-343D3356CDB4}" type="parTrans" cxnId="{CA64D95A-2AC8-4525-9F6D-83BD1C2BE678}">
      <dgm:prSet/>
      <dgm:spPr/>
      <dgm:t>
        <a:bodyPr/>
        <a:lstStyle/>
        <a:p>
          <a:endParaRPr lang="en-GB"/>
        </a:p>
      </dgm:t>
    </dgm:pt>
    <dgm:pt modelId="{F5330843-1B4F-4BBC-B2A9-0EFD77581954}" type="sibTrans" cxnId="{CA64D95A-2AC8-4525-9F6D-83BD1C2BE678}">
      <dgm:prSet/>
      <dgm:spPr/>
      <dgm:t>
        <a:bodyPr/>
        <a:lstStyle/>
        <a:p>
          <a:endParaRPr lang="en-GB"/>
        </a:p>
      </dgm:t>
    </dgm:pt>
    <dgm:pt modelId="{20AFA72B-5BEF-4E57-ABB8-E1B44041D5FA}">
      <dgm:prSet>
        <dgm:style>
          <a:lnRef idx="2">
            <a:schemeClr val="accent3"/>
          </a:lnRef>
          <a:fillRef idx="1">
            <a:schemeClr val="lt1"/>
          </a:fillRef>
          <a:effectRef idx="0">
            <a:schemeClr val="accent3"/>
          </a:effectRef>
          <a:fontRef idx="minor">
            <a:schemeClr val="dk1"/>
          </a:fontRef>
        </dgm:style>
      </dgm:prSet>
      <dgm:spPr>
        <a:ln w="38100"/>
      </dgm:spPr>
      <dgm:t>
        <a:bodyPr/>
        <a:lstStyle/>
        <a:p>
          <a:r>
            <a:rPr lang="en-GB" b="0" i="0">
              <a:effectLst/>
              <a:latin typeface="Arial" panose="020B0604020202020204" pitchFamily="34" charset="0"/>
            </a:rPr>
            <a:t>Community </a:t>
          </a:r>
          <a:r>
            <a:rPr lang="en-GB">
              <a:latin typeface="Arial" panose="020B0604020202020204" pitchFamily="34" charset="0"/>
            </a:rPr>
            <a:t>E</a:t>
          </a:r>
          <a:r>
            <a:rPr lang="en-GB" b="0" i="0">
              <a:effectLst/>
              <a:latin typeface="Arial" panose="020B0604020202020204" pitchFamily="34" charset="0"/>
            </a:rPr>
            <a:t>mergency planning</a:t>
          </a:r>
        </a:p>
      </dgm:t>
    </dgm:pt>
    <dgm:pt modelId="{D16605BD-1469-4046-938C-837660D21F58}" type="parTrans" cxnId="{59E73C73-9950-402C-81A1-D48816CDC9D6}">
      <dgm:prSet/>
      <dgm:spPr/>
      <dgm:t>
        <a:bodyPr/>
        <a:lstStyle/>
        <a:p>
          <a:endParaRPr lang="en-GB"/>
        </a:p>
      </dgm:t>
    </dgm:pt>
    <dgm:pt modelId="{2C9273D7-4706-4799-A6F2-403EB29C6F37}" type="sibTrans" cxnId="{59E73C73-9950-402C-81A1-D48816CDC9D6}">
      <dgm:prSet/>
      <dgm:spPr/>
      <dgm:t>
        <a:bodyPr/>
        <a:lstStyle/>
        <a:p>
          <a:endParaRPr lang="en-GB"/>
        </a:p>
      </dgm:t>
    </dgm:pt>
    <dgm:pt modelId="{F3A047FC-A8C4-48E9-BF6E-849FB29A703C}">
      <dgm:prSet>
        <dgm:style>
          <a:lnRef idx="2">
            <a:schemeClr val="accent3"/>
          </a:lnRef>
          <a:fillRef idx="1">
            <a:schemeClr val="lt1"/>
          </a:fillRef>
          <a:effectRef idx="0">
            <a:schemeClr val="accent3"/>
          </a:effectRef>
          <a:fontRef idx="minor">
            <a:schemeClr val="dk1"/>
          </a:fontRef>
        </dgm:style>
      </dgm:prSet>
      <dgm:spPr>
        <a:ln w="38100"/>
      </dgm:spPr>
      <dgm:t>
        <a:bodyPr/>
        <a:lstStyle/>
        <a:p>
          <a:r>
            <a:rPr lang="en-GB">
              <a:latin typeface="Arial" panose="020B0604020202020204" pitchFamily="34" charset="0"/>
            </a:rPr>
            <a:t>H</a:t>
          </a:r>
          <a:r>
            <a:rPr lang="en-GB" b="0" i="0">
              <a:effectLst/>
              <a:latin typeface="Arial" panose="020B0604020202020204" pitchFamily="34" charset="0"/>
            </a:rPr>
            <a:t>azards</a:t>
          </a:r>
        </a:p>
      </dgm:t>
    </dgm:pt>
    <dgm:pt modelId="{FB8AD6E8-1910-46BE-B717-348FBB7766E1}" type="parTrans" cxnId="{F7961025-4778-4EDF-BF69-7435DDDCE978}">
      <dgm:prSet/>
      <dgm:spPr/>
      <dgm:t>
        <a:bodyPr/>
        <a:lstStyle/>
        <a:p>
          <a:endParaRPr lang="en-GB"/>
        </a:p>
      </dgm:t>
    </dgm:pt>
    <dgm:pt modelId="{F67F8AC5-F64E-4AFA-ADE5-6399F38A1F10}" type="sibTrans" cxnId="{F7961025-4778-4EDF-BF69-7435DDDCE978}">
      <dgm:prSet/>
      <dgm:spPr/>
      <dgm:t>
        <a:bodyPr/>
        <a:lstStyle/>
        <a:p>
          <a:endParaRPr lang="en-GB"/>
        </a:p>
      </dgm:t>
    </dgm:pt>
    <dgm:pt modelId="{2C75E6F3-BE8F-417A-8EF5-347F11861589}">
      <dgm:prSet>
        <dgm:style>
          <a:lnRef idx="2">
            <a:schemeClr val="accent3"/>
          </a:lnRef>
          <a:fillRef idx="1">
            <a:schemeClr val="lt1"/>
          </a:fillRef>
          <a:effectRef idx="0">
            <a:schemeClr val="accent3"/>
          </a:effectRef>
          <a:fontRef idx="minor">
            <a:schemeClr val="dk1"/>
          </a:fontRef>
        </dgm:style>
      </dgm:prSet>
      <dgm:spPr>
        <a:ln w="38100"/>
      </dgm:spPr>
      <dgm:t>
        <a:bodyPr/>
        <a:lstStyle/>
        <a:p>
          <a:r>
            <a:rPr lang="en-GB" b="0" i="0">
              <a:effectLst/>
              <a:latin typeface="Arial" panose="020B0604020202020204" pitchFamily="34" charset="0"/>
            </a:rPr>
            <a:t>volunteering in an emergency </a:t>
          </a:r>
          <a:endParaRPr lang="en-GB">
            <a:latin typeface="Arial" panose="020B0604020202020204" pitchFamily="34" charset="0"/>
          </a:endParaRPr>
        </a:p>
      </dgm:t>
    </dgm:pt>
    <dgm:pt modelId="{84EE8C52-AF16-4F3C-8DEA-0A48AD012BD9}" type="parTrans" cxnId="{75910131-5EB8-4290-85AA-DC6568D0C199}">
      <dgm:prSet/>
      <dgm:spPr/>
      <dgm:t>
        <a:bodyPr/>
        <a:lstStyle/>
        <a:p>
          <a:endParaRPr lang="en-GB"/>
        </a:p>
      </dgm:t>
    </dgm:pt>
    <dgm:pt modelId="{536AA68F-00EA-420B-98D7-6C1267EAE81E}" type="sibTrans" cxnId="{75910131-5EB8-4290-85AA-DC6568D0C199}">
      <dgm:prSet/>
      <dgm:spPr/>
      <dgm:t>
        <a:bodyPr/>
        <a:lstStyle/>
        <a:p>
          <a:endParaRPr lang="en-GB"/>
        </a:p>
      </dgm:t>
    </dgm:pt>
    <dgm:pt modelId="{22EABD11-D493-4F1F-857F-609ADA004513}" type="pres">
      <dgm:prSet presAssocID="{27BFDA48-2261-4565-A23C-5B4204DC44C2}" presName="Name0" presStyleCnt="0">
        <dgm:presLayoutVars>
          <dgm:dir/>
          <dgm:animLvl val="lvl"/>
          <dgm:resizeHandles val="exact"/>
        </dgm:presLayoutVars>
      </dgm:prSet>
      <dgm:spPr/>
    </dgm:pt>
    <dgm:pt modelId="{A8067E96-DFB8-4227-B788-093AD6C67C37}" type="pres">
      <dgm:prSet presAssocID="{2A172A96-D49F-4757-A698-042E9CED1519}" presName="composite" presStyleCnt="0"/>
      <dgm:spPr/>
    </dgm:pt>
    <dgm:pt modelId="{8BCAADA4-6F80-4D71-A70D-479B54DD9505}" type="pres">
      <dgm:prSet presAssocID="{2A172A96-D49F-4757-A698-042E9CED1519}" presName="parTx" presStyleLbl="alignNode1" presStyleIdx="0" presStyleCnt="5">
        <dgm:presLayoutVars>
          <dgm:chMax val="0"/>
          <dgm:chPref val="0"/>
          <dgm:bulletEnabled val="1"/>
        </dgm:presLayoutVars>
      </dgm:prSet>
      <dgm:spPr/>
    </dgm:pt>
    <dgm:pt modelId="{A1830BE1-9677-4186-B820-DA5D4B8EFB54}" type="pres">
      <dgm:prSet presAssocID="{2A172A96-D49F-4757-A698-042E9CED1519}" presName="desTx" presStyleLbl="alignAccFollowNode1" presStyleIdx="0" presStyleCnt="5">
        <dgm:presLayoutVars>
          <dgm:bulletEnabled val="1"/>
        </dgm:presLayoutVars>
      </dgm:prSet>
      <dgm:spPr/>
    </dgm:pt>
    <dgm:pt modelId="{18B632C8-FAE4-489E-9E45-08FC8E9C656F}" type="pres">
      <dgm:prSet presAssocID="{5A49AF76-EBB1-4EA3-9F71-960E86675C92}" presName="space" presStyleCnt="0"/>
      <dgm:spPr/>
    </dgm:pt>
    <dgm:pt modelId="{3AE04C6C-5234-4981-9BD8-3AF8D467F35F}" type="pres">
      <dgm:prSet presAssocID="{C524C517-1BEB-4961-BF6F-BA5590BC3356}" presName="composite" presStyleCnt="0"/>
      <dgm:spPr/>
    </dgm:pt>
    <dgm:pt modelId="{AD0D54AF-9589-4ADB-9F55-31BA7F456049}" type="pres">
      <dgm:prSet presAssocID="{C524C517-1BEB-4961-BF6F-BA5590BC3356}" presName="parTx" presStyleLbl="alignNode1" presStyleIdx="1" presStyleCnt="5">
        <dgm:presLayoutVars>
          <dgm:chMax val="0"/>
          <dgm:chPref val="0"/>
          <dgm:bulletEnabled val="1"/>
        </dgm:presLayoutVars>
      </dgm:prSet>
      <dgm:spPr/>
    </dgm:pt>
    <dgm:pt modelId="{7741618C-543A-42D6-89C5-730D3C8FA131}" type="pres">
      <dgm:prSet presAssocID="{C524C517-1BEB-4961-BF6F-BA5590BC3356}" presName="desTx" presStyleLbl="alignAccFollowNode1" presStyleIdx="1" presStyleCnt="5">
        <dgm:presLayoutVars>
          <dgm:bulletEnabled val="1"/>
        </dgm:presLayoutVars>
      </dgm:prSet>
      <dgm:spPr/>
    </dgm:pt>
    <dgm:pt modelId="{F630D046-909F-46AD-B0A8-5388FB5C525B}" type="pres">
      <dgm:prSet presAssocID="{010E5DAE-141C-4A8C-918F-B9A981A9FEB8}" presName="space" presStyleCnt="0"/>
      <dgm:spPr/>
    </dgm:pt>
    <dgm:pt modelId="{9D0C4CBF-C075-41DC-BBEB-5ACB68FAC330}" type="pres">
      <dgm:prSet presAssocID="{225A22DB-911B-4731-9C81-23C5DD79090E}" presName="composite" presStyleCnt="0"/>
      <dgm:spPr/>
    </dgm:pt>
    <dgm:pt modelId="{61C1F341-3562-40E5-91B7-EAC0CB9B1101}" type="pres">
      <dgm:prSet presAssocID="{225A22DB-911B-4731-9C81-23C5DD79090E}" presName="parTx" presStyleLbl="alignNode1" presStyleIdx="2" presStyleCnt="5">
        <dgm:presLayoutVars>
          <dgm:chMax val="0"/>
          <dgm:chPref val="0"/>
          <dgm:bulletEnabled val="1"/>
        </dgm:presLayoutVars>
      </dgm:prSet>
      <dgm:spPr/>
    </dgm:pt>
    <dgm:pt modelId="{1727EC9C-8E89-4412-AECE-2D8B2E0C4575}" type="pres">
      <dgm:prSet presAssocID="{225A22DB-911B-4731-9C81-23C5DD79090E}" presName="desTx" presStyleLbl="alignAccFollowNode1" presStyleIdx="2" presStyleCnt="5">
        <dgm:presLayoutVars>
          <dgm:bulletEnabled val="1"/>
        </dgm:presLayoutVars>
      </dgm:prSet>
      <dgm:spPr/>
    </dgm:pt>
    <dgm:pt modelId="{55C74A28-699B-4FED-9ABE-058D7878A3E2}" type="pres">
      <dgm:prSet presAssocID="{4A73648B-FD15-4CED-BEA7-4FE1DFA3706E}" presName="space" presStyleCnt="0"/>
      <dgm:spPr/>
    </dgm:pt>
    <dgm:pt modelId="{68111F0B-102F-4AA9-B292-F50731E9417E}" type="pres">
      <dgm:prSet presAssocID="{896120E5-E5CC-42B1-BF69-8E0584768815}" presName="composite" presStyleCnt="0"/>
      <dgm:spPr/>
    </dgm:pt>
    <dgm:pt modelId="{AE55FFAA-7DBF-48F5-AB8E-11C3241CB1D8}" type="pres">
      <dgm:prSet presAssocID="{896120E5-E5CC-42B1-BF69-8E0584768815}" presName="parTx" presStyleLbl="alignNode1" presStyleIdx="3" presStyleCnt="5">
        <dgm:presLayoutVars>
          <dgm:chMax val="0"/>
          <dgm:chPref val="0"/>
          <dgm:bulletEnabled val="1"/>
        </dgm:presLayoutVars>
      </dgm:prSet>
      <dgm:spPr/>
    </dgm:pt>
    <dgm:pt modelId="{96CD0A01-1C03-4319-A04E-973E1ED93983}" type="pres">
      <dgm:prSet presAssocID="{896120E5-E5CC-42B1-BF69-8E0584768815}" presName="desTx" presStyleLbl="alignAccFollowNode1" presStyleIdx="3" presStyleCnt="5">
        <dgm:presLayoutVars>
          <dgm:bulletEnabled val="1"/>
        </dgm:presLayoutVars>
      </dgm:prSet>
      <dgm:spPr/>
    </dgm:pt>
    <dgm:pt modelId="{FF56434B-2E09-4503-91D0-0E1F353DC2E0}" type="pres">
      <dgm:prSet presAssocID="{7914107E-C572-494B-A2B5-1A3AD1BFEADE}" presName="space" presStyleCnt="0"/>
      <dgm:spPr/>
    </dgm:pt>
    <dgm:pt modelId="{8FB6C1F5-9DBA-4C2F-A0BC-B9B7A7E9368D}" type="pres">
      <dgm:prSet presAssocID="{4F698CCD-B303-4A54-9DAC-019B56070C38}" presName="composite" presStyleCnt="0"/>
      <dgm:spPr/>
    </dgm:pt>
    <dgm:pt modelId="{0CCE84E5-6EEC-4106-8C62-0244B30FB16E}" type="pres">
      <dgm:prSet presAssocID="{4F698CCD-B303-4A54-9DAC-019B56070C38}" presName="parTx" presStyleLbl="alignNode1" presStyleIdx="4" presStyleCnt="5">
        <dgm:presLayoutVars>
          <dgm:chMax val="0"/>
          <dgm:chPref val="0"/>
          <dgm:bulletEnabled val="1"/>
        </dgm:presLayoutVars>
      </dgm:prSet>
      <dgm:spPr/>
    </dgm:pt>
    <dgm:pt modelId="{EEAD0199-7677-4878-9CDB-67AE18CA5CA1}" type="pres">
      <dgm:prSet presAssocID="{4F698CCD-B303-4A54-9DAC-019B56070C38}" presName="desTx" presStyleLbl="alignAccFollowNode1" presStyleIdx="4" presStyleCnt="5">
        <dgm:presLayoutVars>
          <dgm:bulletEnabled val="1"/>
        </dgm:presLayoutVars>
      </dgm:prSet>
      <dgm:spPr/>
    </dgm:pt>
  </dgm:ptLst>
  <dgm:cxnLst>
    <dgm:cxn modelId="{2FF04B04-8F75-40B0-81C5-FAD2F693DE57}" type="presOf" srcId="{F3A047FC-A8C4-48E9-BF6E-849FB29A703C}" destId="{7741618C-543A-42D6-89C5-730D3C8FA131}" srcOrd="0" destOrd="2" presId="urn:microsoft.com/office/officeart/2005/8/layout/hList1"/>
    <dgm:cxn modelId="{A4DB8408-CB65-43D0-95C0-5386061863BE}" type="presOf" srcId="{225A22DB-911B-4731-9C81-23C5DD79090E}" destId="{61C1F341-3562-40E5-91B7-EAC0CB9B1101}" srcOrd="0" destOrd="0" presId="urn:microsoft.com/office/officeart/2005/8/layout/hList1"/>
    <dgm:cxn modelId="{F7961025-4778-4EDF-BF69-7435DDDCE978}" srcId="{C524C517-1BEB-4961-BF6F-BA5590BC3356}" destId="{F3A047FC-A8C4-48E9-BF6E-849FB29A703C}" srcOrd="2" destOrd="0" parTransId="{FB8AD6E8-1910-46BE-B717-348FBB7766E1}" sibTransId="{F67F8AC5-F64E-4AFA-ADE5-6399F38A1F10}"/>
    <dgm:cxn modelId="{75910131-5EB8-4290-85AA-DC6568D0C199}" srcId="{225A22DB-911B-4731-9C81-23C5DD79090E}" destId="{2C75E6F3-BE8F-417A-8EF5-347F11861589}" srcOrd="1" destOrd="0" parTransId="{84EE8C52-AF16-4F3C-8DEA-0A48AD012BD9}" sibTransId="{536AA68F-00EA-420B-98D7-6C1267EAE81E}"/>
    <dgm:cxn modelId="{E4144A39-6B82-4144-A69C-48A149258430}" srcId="{27BFDA48-2261-4565-A23C-5B4204DC44C2}" destId="{C524C517-1BEB-4961-BF6F-BA5590BC3356}" srcOrd="1" destOrd="0" parTransId="{79A55D3C-7359-42BB-B3BD-C65E36396847}" sibTransId="{010E5DAE-141C-4A8C-918F-B9A981A9FEB8}"/>
    <dgm:cxn modelId="{A657BC44-EE70-418E-8819-8F9361ABE806}" type="presOf" srcId="{E3BB6891-00BF-4E58-8E19-A585C636E2BC}" destId="{1727EC9C-8E89-4412-AECE-2D8B2E0C4575}" srcOrd="0" destOrd="0" presId="urn:microsoft.com/office/officeart/2005/8/layout/hList1"/>
    <dgm:cxn modelId="{D439904C-C7FC-4636-B144-B82579ABFA84}" type="presOf" srcId="{4D408A03-33C8-4AE8-B6CA-9A02A56DD436}" destId="{A1830BE1-9677-4186-B820-DA5D4B8EFB54}" srcOrd="0" destOrd="0" presId="urn:microsoft.com/office/officeart/2005/8/layout/hList1"/>
    <dgm:cxn modelId="{D08A3F6D-BE3D-4A80-A5D4-0613755A90D1}" type="presOf" srcId="{2A172A96-D49F-4757-A698-042E9CED1519}" destId="{8BCAADA4-6F80-4D71-A70D-479B54DD9505}" srcOrd="0" destOrd="0" presId="urn:microsoft.com/office/officeart/2005/8/layout/hList1"/>
    <dgm:cxn modelId="{59E73C73-9950-402C-81A1-D48816CDC9D6}" srcId="{C524C517-1BEB-4961-BF6F-BA5590BC3356}" destId="{20AFA72B-5BEF-4E57-ABB8-E1B44041D5FA}" srcOrd="1" destOrd="0" parTransId="{D16605BD-1469-4046-938C-837660D21F58}" sibTransId="{2C9273D7-4706-4799-A6F2-403EB29C6F37}"/>
    <dgm:cxn modelId="{8F1ADD79-0B22-4938-BEED-4B8FE6990D68}" srcId="{27BFDA48-2261-4565-A23C-5B4204DC44C2}" destId="{225A22DB-911B-4731-9C81-23C5DD79090E}" srcOrd="2" destOrd="0" parTransId="{02C49F50-7F94-48AE-8425-50D8A508D0F3}" sibTransId="{4A73648B-FD15-4CED-BEA7-4FE1DFA3706E}"/>
    <dgm:cxn modelId="{CA64D95A-2AC8-4525-9F6D-83BD1C2BE678}" srcId="{2A172A96-D49F-4757-A698-042E9CED1519}" destId="{C259EED4-4FA3-46C4-812B-B70C8AE856C5}" srcOrd="1" destOrd="0" parTransId="{DD109BC4-F059-4AE5-B61D-343D3356CDB4}" sibTransId="{F5330843-1B4F-4BBC-B2A9-0EFD77581954}"/>
    <dgm:cxn modelId="{35C27F88-E8A7-464A-B68C-203368B8A135}" type="presOf" srcId="{C524C517-1BEB-4961-BF6F-BA5590BC3356}" destId="{AD0D54AF-9589-4ADB-9F55-31BA7F456049}" srcOrd="0" destOrd="0" presId="urn:microsoft.com/office/officeart/2005/8/layout/hList1"/>
    <dgm:cxn modelId="{A2E7C490-A631-4FC9-A5C9-3DCAE707A64E}" type="presOf" srcId="{896120E5-E5CC-42B1-BF69-8E0584768815}" destId="{AE55FFAA-7DBF-48F5-AB8E-11C3241CB1D8}" srcOrd="0" destOrd="0" presId="urn:microsoft.com/office/officeart/2005/8/layout/hList1"/>
    <dgm:cxn modelId="{851ED490-55B9-4951-80E4-482D32034FBF}" srcId="{225A22DB-911B-4731-9C81-23C5DD79090E}" destId="{E3BB6891-00BF-4E58-8E19-A585C636E2BC}" srcOrd="0" destOrd="0" parTransId="{E4FDD9C4-E784-432F-9760-5F6C1BD3F86B}" sibTransId="{3CF6A10A-B275-44B0-99EC-65D3DA6D2E31}"/>
    <dgm:cxn modelId="{67ED189B-6B68-4013-8BE0-FC03D5AC4DDE}" srcId="{896120E5-E5CC-42B1-BF69-8E0584768815}" destId="{6D66A777-32F9-4AA8-9BC8-29CC83859D6A}" srcOrd="0" destOrd="0" parTransId="{0A83F374-1B98-4B70-8A18-4FC550633C3E}" sibTransId="{9FDEB18B-1FBF-436B-9267-AB218E73042B}"/>
    <dgm:cxn modelId="{7CCA2D9D-C8AE-4EC1-8BCE-D585E967A352}" srcId="{27BFDA48-2261-4565-A23C-5B4204DC44C2}" destId="{896120E5-E5CC-42B1-BF69-8E0584768815}" srcOrd="3" destOrd="0" parTransId="{D116C539-24F8-4386-B2F8-8C2413B200F1}" sibTransId="{7914107E-C572-494B-A2B5-1A3AD1BFEADE}"/>
    <dgm:cxn modelId="{43F9029F-898C-4E84-BE99-3F1F87188630}" srcId="{27BFDA48-2261-4565-A23C-5B4204DC44C2}" destId="{2A172A96-D49F-4757-A698-042E9CED1519}" srcOrd="0" destOrd="0" parTransId="{5A955D1A-A635-4372-84D3-DD6A1513D70C}" sibTransId="{5A49AF76-EBB1-4EA3-9F71-960E86675C92}"/>
    <dgm:cxn modelId="{9145D1A0-6151-413B-9BA1-608F81CBED30}" type="presOf" srcId="{4F698CCD-B303-4A54-9DAC-019B56070C38}" destId="{0CCE84E5-6EEC-4106-8C62-0244B30FB16E}" srcOrd="0" destOrd="0" presId="urn:microsoft.com/office/officeart/2005/8/layout/hList1"/>
    <dgm:cxn modelId="{A57C01A3-3C75-485B-AD67-959A4D48C59C}" srcId="{C524C517-1BEB-4961-BF6F-BA5590BC3356}" destId="{4690225B-8EE8-4984-8259-B78505214BD3}" srcOrd="0" destOrd="0" parTransId="{3A005C93-EE1C-49AE-A38A-F76DE84F6133}" sibTransId="{C9AE7F8C-B8BB-4A8B-8E77-6E4B86CEF41D}"/>
    <dgm:cxn modelId="{022E3EAC-DFA1-4668-803E-DFED80326A4C}" type="presOf" srcId="{27BFDA48-2261-4565-A23C-5B4204DC44C2}" destId="{22EABD11-D493-4F1F-857F-609ADA004513}" srcOrd="0" destOrd="0" presId="urn:microsoft.com/office/officeart/2005/8/layout/hList1"/>
    <dgm:cxn modelId="{F05767BF-143D-42BF-A4FE-EFE6A1A619CE}" srcId="{27BFDA48-2261-4565-A23C-5B4204DC44C2}" destId="{4F698CCD-B303-4A54-9DAC-019B56070C38}" srcOrd="4" destOrd="0" parTransId="{58CAE96C-0F1A-45C3-BA89-2F6A709C4142}" sibTransId="{3AF6F37C-A1C9-43FF-9E3D-491E7F425603}"/>
    <dgm:cxn modelId="{392FBED0-A1CB-487F-8EC9-DB0AF558D230}" type="presOf" srcId="{6D66A777-32F9-4AA8-9BC8-29CC83859D6A}" destId="{96CD0A01-1C03-4319-A04E-973E1ED93983}" srcOrd="0" destOrd="0" presId="urn:microsoft.com/office/officeart/2005/8/layout/hList1"/>
    <dgm:cxn modelId="{120176D9-AEAD-4C14-86FA-1E28623AC107}" srcId="{2A172A96-D49F-4757-A698-042E9CED1519}" destId="{4D408A03-33C8-4AE8-B6CA-9A02A56DD436}" srcOrd="0" destOrd="0" parTransId="{F1976D4B-6FF3-4B73-ACA6-4370F46FAA2A}" sibTransId="{18DA46B5-184B-4F84-952F-8E40766AD9AA}"/>
    <dgm:cxn modelId="{51E09EDA-B569-45CA-B6D4-3FAF54303D6F}" type="presOf" srcId="{76E6EF5F-DB85-4717-BA57-299B7914F51F}" destId="{EEAD0199-7677-4878-9CDB-67AE18CA5CA1}" srcOrd="0" destOrd="0" presId="urn:microsoft.com/office/officeart/2005/8/layout/hList1"/>
    <dgm:cxn modelId="{3C3156DB-9932-4A03-A122-B3708A30D14A}" type="presOf" srcId="{2C75E6F3-BE8F-417A-8EF5-347F11861589}" destId="{1727EC9C-8E89-4412-AECE-2D8B2E0C4575}" srcOrd="0" destOrd="1" presId="urn:microsoft.com/office/officeart/2005/8/layout/hList1"/>
    <dgm:cxn modelId="{81940CE4-0FB4-46E2-BF7D-236EEF0EE303}" type="presOf" srcId="{C259EED4-4FA3-46C4-812B-B70C8AE856C5}" destId="{A1830BE1-9677-4186-B820-DA5D4B8EFB54}" srcOrd="0" destOrd="1" presId="urn:microsoft.com/office/officeart/2005/8/layout/hList1"/>
    <dgm:cxn modelId="{E493DDE4-18E2-4E59-A45C-87B5C6990E7A}" srcId="{4F698CCD-B303-4A54-9DAC-019B56070C38}" destId="{76E6EF5F-DB85-4717-BA57-299B7914F51F}" srcOrd="0" destOrd="0" parTransId="{D685E356-D883-4941-9334-CC94F36F1A0A}" sibTransId="{5B918BEB-BC05-4A39-8D4F-ADF4C197BB25}"/>
    <dgm:cxn modelId="{9CF5AEEF-174D-44A1-9010-9B205DA2F7BE}" type="presOf" srcId="{20AFA72B-5BEF-4E57-ABB8-E1B44041D5FA}" destId="{7741618C-543A-42D6-89C5-730D3C8FA131}" srcOrd="0" destOrd="1" presId="urn:microsoft.com/office/officeart/2005/8/layout/hList1"/>
    <dgm:cxn modelId="{0EFC41F4-E922-4B32-9F57-17833489C5E1}" type="presOf" srcId="{4690225B-8EE8-4984-8259-B78505214BD3}" destId="{7741618C-543A-42D6-89C5-730D3C8FA131}" srcOrd="0" destOrd="0" presId="urn:microsoft.com/office/officeart/2005/8/layout/hList1"/>
    <dgm:cxn modelId="{BF08B9D2-5DA1-44B3-A916-69D99A078C9F}" type="presParOf" srcId="{22EABD11-D493-4F1F-857F-609ADA004513}" destId="{A8067E96-DFB8-4227-B788-093AD6C67C37}" srcOrd="0" destOrd="0" presId="urn:microsoft.com/office/officeart/2005/8/layout/hList1"/>
    <dgm:cxn modelId="{ACC9E5D4-E359-4C3D-87D7-32F0A4125A4F}" type="presParOf" srcId="{A8067E96-DFB8-4227-B788-093AD6C67C37}" destId="{8BCAADA4-6F80-4D71-A70D-479B54DD9505}" srcOrd="0" destOrd="0" presId="urn:microsoft.com/office/officeart/2005/8/layout/hList1"/>
    <dgm:cxn modelId="{529F1460-EE6D-4CBB-A9FB-6ED44FB4DA47}" type="presParOf" srcId="{A8067E96-DFB8-4227-B788-093AD6C67C37}" destId="{A1830BE1-9677-4186-B820-DA5D4B8EFB54}" srcOrd="1" destOrd="0" presId="urn:microsoft.com/office/officeart/2005/8/layout/hList1"/>
    <dgm:cxn modelId="{1CEDE364-35A6-49F0-BB51-3CD1DCAFFEC0}" type="presParOf" srcId="{22EABD11-D493-4F1F-857F-609ADA004513}" destId="{18B632C8-FAE4-489E-9E45-08FC8E9C656F}" srcOrd="1" destOrd="0" presId="urn:microsoft.com/office/officeart/2005/8/layout/hList1"/>
    <dgm:cxn modelId="{A9117CBF-49CF-4729-AD70-A9E0E0BCC148}" type="presParOf" srcId="{22EABD11-D493-4F1F-857F-609ADA004513}" destId="{3AE04C6C-5234-4981-9BD8-3AF8D467F35F}" srcOrd="2" destOrd="0" presId="urn:microsoft.com/office/officeart/2005/8/layout/hList1"/>
    <dgm:cxn modelId="{7F0B8B2E-E648-47D1-BACC-6F8E782CEDCD}" type="presParOf" srcId="{3AE04C6C-5234-4981-9BD8-3AF8D467F35F}" destId="{AD0D54AF-9589-4ADB-9F55-31BA7F456049}" srcOrd="0" destOrd="0" presId="urn:microsoft.com/office/officeart/2005/8/layout/hList1"/>
    <dgm:cxn modelId="{00503AE5-B0D9-4B0C-A4A5-CE4C3ACDBFB3}" type="presParOf" srcId="{3AE04C6C-5234-4981-9BD8-3AF8D467F35F}" destId="{7741618C-543A-42D6-89C5-730D3C8FA131}" srcOrd="1" destOrd="0" presId="urn:microsoft.com/office/officeart/2005/8/layout/hList1"/>
    <dgm:cxn modelId="{E519233B-4149-42BE-9109-14C0CE90DB7F}" type="presParOf" srcId="{22EABD11-D493-4F1F-857F-609ADA004513}" destId="{F630D046-909F-46AD-B0A8-5388FB5C525B}" srcOrd="3" destOrd="0" presId="urn:microsoft.com/office/officeart/2005/8/layout/hList1"/>
    <dgm:cxn modelId="{3EFEE220-6683-4E2E-8542-6FDDAA9B7FE7}" type="presParOf" srcId="{22EABD11-D493-4F1F-857F-609ADA004513}" destId="{9D0C4CBF-C075-41DC-BBEB-5ACB68FAC330}" srcOrd="4" destOrd="0" presId="urn:microsoft.com/office/officeart/2005/8/layout/hList1"/>
    <dgm:cxn modelId="{1468C2BB-D645-4E77-9797-2CDEB1B2E194}" type="presParOf" srcId="{9D0C4CBF-C075-41DC-BBEB-5ACB68FAC330}" destId="{61C1F341-3562-40E5-91B7-EAC0CB9B1101}" srcOrd="0" destOrd="0" presId="urn:microsoft.com/office/officeart/2005/8/layout/hList1"/>
    <dgm:cxn modelId="{BAA96FE4-34BF-4599-AF80-DE4CC90BB6D5}" type="presParOf" srcId="{9D0C4CBF-C075-41DC-BBEB-5ACB68FAC330}" destId="{1727EC9C-8E89-4412-AECE-2D8B2E0C4575}" srcOrd="1" destOrd="0" presId="urn:microsoft.com/office/officeart/2005/8/layout/hList1"/>
    <dgm:cxn modelId="{B26549FA-033E-4FA8-9FFF-9F0F158D9724}" type="presParOf" srcId="{22EABD11-D493-4F1F-857F-609ADA004513}" destId="{55C74A28-699B-4FED-9ABE-058D7878A3E2}" srcOrd="5" destOrd="0" presId="urn:microsoft.com/office/officeart/2005/8/layout/hList1"/>
    <dgm:cxn modelId="{9AEEE0F5-3756-4D98-88DD-F239376B8680}" type="presParOf" srcId="{22EABD11-D493-4F1F-857F-609ADA004513}" destId="{68111F0B-102F-4AA9-B292-F50731E9417E}" srcOrd="6" destOrd="0" presId="urn:microsoft.com/office/officeart/2005/8/layout/hList1"/>
    <dgm:cxn modelId="{8DBCAE8E-6DCC-4FEA-BFC6-B6B8F0FD5388}" type="presParOf" srcId="{68111F0B-102F-4AA9-B292-F50731E9417E}" destId="{AE55FFAA-7DBF-48F5-AB8E-11C3241CB1D8}" srcOrd="0" destOrd="0" presId="urn:microsoft.com/office/officeart/2005/8/layout/hList1"/>
    <dgm:cxn modelId="{2993A29A-A03A-4A73-B26F-ED2E2BFC83AB}" type="presParOf" srcId="{68111F0B-102F-4AA9-B292-F50731E9417E}" destId="{96CD0A01-1C03-4319-A04E-973E1ED93983}" srcOrd="1" destOrd="0" presId="urn:microsoft.com/office/officeart/2005/8/layout/hList1"/>
    <dgm:cxn modelId="{01F61DED-D39C-4D20-B37C-ABF7D376D400}" type="presParOf" srcId="{22EABD11-D493-4F1F-857F-609ADA004513}" destId="{FF56434B-2E09-4503-91D0-0E1F353DC2E0}" srcOrd="7" destOrd="0" presId="urn:microsoft.com/office/officeart/2005/8/layout/hList1"/>
    <dgm:cxn modelId="{FCA02363-8CF0-4E8F-A7B6-08ADD7CCD2E4}" type="presParOf" srcId="{22EABD11-D493-4F1F-857F-609ADA004513}" destId="{8FB6C1F5-9DBA-4C2F-A0BC-B9B7A7E9368D}" srcOrd="8" destOrd="0" presId="urn:microsoft.com/office/officeart/2005/8/layout/hList1"/>
    <dgm:cxn modelId="{6F2AF878-0128-41AF-99D0-29BA6BA4700B}" type="presParOf" srcId="{8FB6C1F5-9DBA-4C2F-A0BC-B9B7A7E9368D}" destId="{0CCE84E5-6EEC-4106-8C62-0244B30FB16E}" srcOrd="0" destOrd="0" presId="urn:microsoft.com/office/officeart/2005/8/layout/hList1"/>
    <dgm:cxn modelId="{2497CDAB-5D41-4933-93DD-D903194A308D}" type="presParOf" srcId="{8FB6C1F5-9DBA-4C2F-A0BC-B9B7A7E9368D}" destId="{EEAD0199-7677-4878-9CDB-67AE18CA5CA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AADA4-6F80-4D71-A70D-479B54DD9505}">
      <dsp:nvSpPr>
        <dsp:cNvPr id="0" name=""/>
        <dsp:cNvSpPr/>
      </dsp:nvSpPr>
      <dsp:spPr>
        <a:xfrm>
          <a:off x="5400" y="1132953"/>
          <a:ext cx="2070258" cy="633600"/>
        </a:xfrm>
        <a:prstGeom prst="rect">
          <a:avLst/>
        </a:prstGeom>
        <a:solidFill>
          <a:srgbClr val="00B050"/>
        </a:solidFill>
        <a:ln w="381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kern="1200">
              <a:effectLst/>
              <a:latin typeface="Arial" panose="020B0604020202020204" pitchFamily="34" charset="0"/>
            </a:rPr>
            <a:t>Part 1:</a:t>
          </a:r>
          <a:endParaRPr lang="en-GB" sz="2200" kern="1200"/>
        </a:p>
      </dsp:txBody>
      <dsp:txXfrm>
        <a:off x="5400" y="1132953"/>
        <a:ext cx="2070258" cy="633600"/>
      </dsp:txXfrm>
    </dsp:sp>
    <dsp:sp modelId="{A1830BE1-9677-4186-B820-DA5D4B8EFB54}">
      <dsp:nvSpPr>
        <dsp:cNvPr id="0" name=""/>
        <dsp:cNvSpPr/>
      </dsp:nvSpPr>
      <dsp:spPr>
        <a:xfrm>
          <a:off x="5400" y="1766553"/>
          <a:ext cx="2070258" cy="2129691"/>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i="0" kern="1200">
              <a:effectLst/>
              <a:latin typeface="Arial" panose="020B0604020202020204" pitchFamily="34" charset="0"/>
            </a:rPr>
            <a:t>Introducing the Toolkit</a:t>
          </a:r>
          <a:endParaRPr lang="en-GB" sz="2200" kern="1200"/>
        </a:p>
        <a:p>
          <a:pPr marL="228600" lvl="1" indent="-228600" algn="l" defTabSz="977900">
            <a:lnSpc>
              <a:spcPct val="90000"/>
            </a:lnSpc>
            <a:spcBef>
              <a:spcPct val="0"/>
            </a:spcBef>
            <a:spcAft>
              <a:spcPct val="15000"/>
            </a:spcAft>
            <a:buChar char="•"/>
          </a:pPr>
          <a:r>
            <a:rPr lang="en-GB" sz="2200" b="0" i="0" kern="1200">
              <a:effectLst/>
              <a:latin typeface="Arial" panose="020B0604020202020204" pitchFamily="34" charset="0"/>
            </a:rPr>
            <a:t>an overview on EDI/ wellbeing </a:t>
          </a:r>
          <a:endParaRPr lang="en-GB" sz="2200" kern="1200"/>
        </a:p>
      </dsp:txBody>
      <dsp:txXfrm>
        <a:off x="5400" y="1766553"/>
        <a:ext cx="2070258" cy="2129691"/>
      </dsp:txXfrm>
    </dsp:sp>
    <dsp:sp modelId="{AD0D54AF-9589-4ADB-9F55-31BA7F456049}">
      <dsp:nvSpPr>
        <dsp:cNvPr id="0" name=""/>
        <dsp:cNvSpPr/>
      </dsp:nvSpPr>
      <dsp:spPr>
        <a:xfrm>
          <a:off x="2365495" y="1132953"/>
          <a:ext cx="2070258" cy="633600"/>
        </a:xfrm>
        <a:prstGeom prst="rect">
          <a:avLst/>
        </a:prstGeom>
        <a:solidFill>
          <a:srgbClr val="00B050"/>
        </a:solidFill>
        <a:ln w="381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kern="1200">
              <a:effectLst/>
              <a:latin typeface="Arial" panose="020B0604020202020204" pitchFamily="34" charset="0"/>
            </a:rPr>
            <a:t>Part 2:</a:t>
          </a:r>
          <a:endParaRPr lang="en-GB" sz="2200" b="0" i="0" kern="1200">
            <a:effectLst/>
            <a:latin typeface="Arial" panose="020B0604020202020204" pitchFamily="34" charset="0"/>
          </a:endParaRPr>
        </a:p>
      </dsp:txBody>
      <dsp:txXfrm>
        <a:off x="2365495" y="1132953"/>
        <a:ext cx="2070258" cy="633600"/>
      </dsp:txXfrm>
    </dsp:sp>
    <dsp:sp modelId="{7741618C-543A-42D6-89C5-730D3C8FA131}">
      <dsp:nvSpPr>
        <dsp:cNvPr id="0" name=""/>
        <dsp:cNvSpPr/>
      </dsp:nvSpPr>
      <dsp:spPr>
        <a:xfrm>
          <a:off x="2365495" y="1766553"/>
          <a:ext cx="2070258" cy="2129691"/>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i="0" kern="1200">
              <a:effectLst/>
              <a:latin typeface="Arial" panose="020B0604020202020204" pitchFamily="34" charset="0"/>
            </a:rPr>
            <a:t>Community Mapping</a:t>
          </a:r>
        </a:p>
        <a:p>
          <a:pPr marL="228600" lvl="1" indent="-228600" algn="l" defTabSz="977900">
            <a:lnSpc>
              <a:spcPct val="90000"/>
            </a:lnSpc>
            <a:spcBef>
              <a:spcPct val="0"/>
            </a:spcBef>
            <a:spcAft>
              <a:spcPct val="15000"/>
            </a:spcAft>
            <a:buChar char="•"/>
          </a:pPr>
          <a:r>
            <a:rPr lang="en-GB" sz="2200" b="0" i="0" kern="1200">
              <a:effectLst/>
              <a:latin typeface="Arial" panose="020B0604020202020204" pitchFamily="34" charset="0"/>
            </a:rPr>
            <a:t>Community </a:t>
          </a:r>
          <a:r>
            <a:rPr lang="en-GB" sz="2200" kern="1200">
              <a:latin typeface="Arial" panose="020B0604020202020204" pitchFamily="34" charset="0"/>
            </a:rPr>
            <a:t>E</a:t>
          </a:r>
          <a:r>
            <a:rPr lang="en-GB" sz="2200" b="0" i="0" kern="1200">
              <a:effectLst/>
              <a:latin typeface="Arial" panose="020B0604020202020204" pitchFamily="34" charset="0"/>
            </a:rPr>
            <a:t>mergency planning</a:t>
          </a:r>
        </a:p>
        <a:p>
          <a:pPr marL="228600" lvl="1" indent="-228600" algn="l" defTabSz="977900">
            <a:lnSpc>
              <a:spcPct val="90000"/>
            </a:lnSpc>
            <a:spcBef>
              <a:spcPct val="0"/>
            </a:spcBef>
            <a:spcAft>
              <a:spcPct val="15000"/>
            </a:spcAft>
            <a:buChar char="•"/>
          </a:pPr>
          <a:r>
            <a:rPr lang="en-GB" sz="2200" kern="1200">
              <a:latin typeface="Arial" panose="020B0604020202020204" pitchFamily="34" charset="0"/>
            </a:rPr>
            <a:t>H</a:t>
          </a:r>
          <a:r>
            <a:rPr lang="en-GB" sz="2200" b="0" i="0" kern="1200">
              <a:effectLst/>
              <a:latin typeface="Arial" panose="020B0604020202020204" pitchFamily="34" charset="0"/>
            </a:rPr>
            <a:t>azards</a:t>
          </a:r>
        </a:p>
      </dsp:txBody>
      <dsp:txXfrm>
        <a:off x="2365495" y="1766553"/>
        <a:ext cx="2070258" cy="2129691"/>
      </dsp:txXfrm>
    </dsp:sp>
    <dsp:sp modelId="{61C1F341-3562-40E5-91B7-EAC0CB9B1101}">
      <dsp:nvSpPr>
        <dsp:cNvPr id="0" name=""/>
        <dsp:cNvSpPr/>
      </dsp:nvSpPr>
      <dsp:spPr>
        <a:xfrm>
          <a:off x="4725590" y="1132953"/>
          <a:ext cx="2070258" cy="633600"/>
        </a:xfrm>
        <a:prstGeom prst="rect">
          <a:avLst/>
        </a:prstGeom>
        <a:solidFill>
          <a:srgbClr val="00B050"/>
        </a:solidFill>
        <a:ln w="381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kern="1200">
              <a:effectLst/>
              <a:latin typeface="Arial" panose="020B0604020202020204" pitchFamily="34" charset="0"/>
            </a:rPr>
            <a:t>Part 3:</a:t>
          </a:r>
          <a:endParaRPr lang="en-GB" sz="2200" kern="1200">
            <a:latin typeface="Arial" panose="020B0604020202020204" pitchFamily="34" charset="0"/>
          </a:endParaRPr>
        </a:p>
      </dsp:txBody>
      <dsp:txXfrm>
        <a:off x="4725590" y="1132953"/>
        <a:ext cx="2070258" cy="633600"/>
      </dsp:txXfrm>
    </dsp:sp>
    <dsp:sp modelId="{1727EC9C-8E89-4412-AECE-2D8B2E0C4575}">
      <dsp:nvSpPr>
        <dsp:cNvPr id="0" name=""/>
        <dsp:cNvSpPr/>
      </dsp:nvSpPr>
      <dsp:spPr>
        <a:xfrm>
          <a:off x="4725590" y="1766553"/>
          <a:ext cx="2070258" cy="2129691"/>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i="0" kern="1200">
              <a:effectLst/>
              <a:latin typeface="Arial" panose="020B0604020202020204" pitchFamily="34" charset="0"/>
            </a:rPr>
            <a:t>Skills &amp; Capabilities</a:t>
          </a:r>
          <a:endParaRPr lang="en-GB" sz="2200" kern="1200">
            <a:latin typeface="Arial" panose="020B0604020202020204" pitchFamily="34" charset="0"/>
          </a:endParaRPr>
        </a:p>
        <a:p>
          <a:pPr marL="228600" lvl="1" indent="-228600" algn="l" defTabSz="977900">
            <a:lnSpc>
              <a:spcPct val="90000"/>
            </a:lnSpc>
            <a:spcBef>
              <a:spcPct val="0"/>
            </a:spcBef>
            <a:spcAft>
              <a:spcPct val="15000"/>
            </a:spcAft>
            <a:buChar char="•"/>
          </a:pPr>
          <a:r>
            <a:rPr lang="en-GB" sz="2200" b="0" i="0" kern="1200">
              <a:effectLst/>
              <a:latin typeface="Arial" panose="020B0604020202020204" pitchFamily="34" charset="0"/>
            </a:rPr>
            <a:t>volunteering in an emergency </a:t>
          </a:r>
          <a:endParaRPr lang="en-GB" sz="2200" kern="1200">
            <a:latin typeface="Arial" panose="020B0604020202020204" pitchFamily="34" charset="0"/>
          </a:endParaRPr>
        </a:p>
      </dsp:txBody>
      <dsp:txXfrm>
        <a:off x="4725590" y="1766553"/>
        <a:ext cx="2070258" cy="2129691"/>
      </dsp:txXfrm>
    </dsp:sp>
    <dsp:sp modelId="{AE55FFAA-7DBF-48F5-AB8E-11C3241CB1D8}">
      <dsp:nvSpPr>
        <dsp:cNvPr id="0" name=""/>
        <dsp:cNvSpPr/>
      </dsp:nvSpPr>
      <dsp:spPr>
        <a:xfrm>
          <a:off x="7085685" y="1132953"/>
          <a:ext cx="2070258" cy="633600"/>
        </a:xfrm>
        <a:prstGeom prst="rect">
          <a:avLst/>
        </a:prstGeom>
        <a:solidFill>
          <a:srgbClr val="00B050"/>
        </a:solidFill>
        <a:ln w="381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kern="1200">
              <a:effectLst/>
              <a:latin typeface="Arial" panose="020B0604020202020204" pitchFamily="34" charset="0"/>
            </a:rPr>
            <a:t>Part 4:</a:t>
          </a:r>
          <a:endParaRPr lang="en-GB" sz="2200" b="0" i="0" kern="1200">
            <a:effectLst/>
            <a:latin typeface="Arial" panose="020B0604020202020204" pitchFamily="34" charset="0"/>
          </a:endParaRPr>
        </a:p>
      </dsp:txBody>
      <dsp:txXfrm>
        <a:off x="7085685" y="1132953"/>
        <a:ext cx="2070258" cy="633600"/>
      </dsp:txXfrm>
    </dsp:sp>
    <dsp:sp modelId="{96CD0A01-1C03-4319-A04E-973E1ED93983}">
      <dsp:nvSpPr>
        <dsp:cNvPr id="0" name=""/>
        <dsp:cNvSpPr/>
      </dsp:nvSpPr>
      <dsp:spPr>
        <a:xfrm>
          <a:off x="7085685" y="1766553"/>
          <a:ext cx="2070258" cy="2129691"/>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i="0" kern="1200">
              <a:effectLst/>
              <a:latin typeface="Arial" panose="020B0604020202020204" pitchFamily="34" charset="0"/>
            </a:rPr>
            <a:t>Climate Resilience </a:t>
          </a:r>
        </a:p>
      </dsp:txBody>
      <dsp:txXfrm>
        <a:off x="7085685" y="1766553"/>
        <a:ext cx="2070258" cy="2129691"/>
      </dsp:txXfrm>
    </dsp:sp>
    <dsp:sp modelId="{0CCE84E5-6EEC-4106-8C62-0244B30FB16E}">
      <dsp:nvSpPr>
        <dsp:cNvPr id="0" name=""/>
        <dsp:cNvSpPr/>
      </dsp:nvSpPr>
      <dsp:spPr>
        <a:xfrm>
          <a:off x="9445780" y="1132953"/>
          <a:ext cx="2070258" cy="633600"/>
        </a:xfrm>
        <a:prstGeom prst="rect">
          <a:avLst/>
        </a:prstGeom>
        <a:solidFill>
          <a:srgbClr val="00B050"/>
        </a:solidFill>
        <a:ln w="381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kern="1200">
              <a:effectLst/>
              <a:latin typeface="Arial" panose="020B0604020202020204" pitchFamily="34" charset="0"/>
            </a:rPr>
            <a:t>Part 5:</a:t>
          </a:r>
          <a:endParaRPr lang="en-GB" sz="2200" b="0" i="0" kern="1200">
            <a:effectLst/>
            <a:latin typeface="Arial" panose="020B0604020202020204" pitchFamily="34" charset="0"/>
          </a:endParaRPr>
        </a:p>
      </dsp:txBody>
      <dsp:txXfrm>
        <a:off x="9445780" y="1132953"/>
        <a:ext cx="2070258" cy="633600"/>
      </dsp:txXfrm>
    </dsp:sp>
    <dsp:sp modelId="{EEAD0199-7677-4878-9CDB-67AE18CA5CA1}">
      <dsp:nvSpPr>
        <dsp:cNvPr id="0" name=""/>
        <dsp:cNvSpPr/>
      </dsp:nvSpPr>
      <dsp:spPr>
        <a:xfrm>
          <a:off x="9445780" y="1766553"/>
          <a:ext cx="2070258" cy="2129691"/>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i="0" kern="1200">
              <a:effectLst/>
              <a:latin typeface="Arial" panose="020B0604020202020204" pitchFamily="34" charset="0"/>
            </a:rPr>
            <a:t>Community Resilience Hubs</a:t>
          </a:r>
        </a:p>
      </dsp:txBody>
      <dsp:txXfrm>
        <a:off x="9445780" y="1766553"/>
        <a:ext cx="2070258" cy="2129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AADA4-6F80-4D71-A70D-479B54DD9505}">
      <dsp:nvSpPr>
        <dsp:cNvPr id="0" name=""/>
        <dsp:cNvSpPr/>
      </dsp:nvSpPr>
      <dsp:spPr>
        <a:xfrm>
          <a:off x="5400" y="1132953"/>
          <a:ext cx="2070258" cy="633600"/>
        </a:xfrm>
        <a:prstGeom prst="rect">
          <a:avLst/>
        </a:prstGeom>
        <a:solidFill>
          <a:srgbClr val="00B050"/>
        </a:solidFill>
        <a:ln w="381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kern="1200">
              <a:effectLst/>
              <a:latin typeface="Arial" panose="020B0604020202020204" pitchFamily="34" charset="0"/>
            </a:rPr>
            <a:t>Part 1:</a:t>
          </a:r>
          <a:endParaRPr lang="en-GB" sz="2200" kern="1200"/>
        </a:p>
      </dsp:txBody>
      <dsp:txXfrm>
        <a:off x="5400" y="1132953"/>
        <a:ext cx="2070258" cy="633600"/>
      </dsp:txXfrm>
    </dsp:sp>
    <dsp:sp modelId="{A1830BE1-9677-4186-B820-DA5D4B8EFB54}">
      <dsp:nvSpPr>
        <dsp:cNvPr id="0" name=""/>
        <dsp:cNvSpPr/>
      </dsp:nvSpPr>
      <dsp:spPr>
        <a:xfrm>
          <a:off x="5400" y="1766553"/>
          <a:ext cx="2070258" cy="2129691"/>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i="0" kern="1200">
              <a:effectLst/>
              <a:latin typeface="Arial" panose="020B0604020202020204" pitchFamily="34" charset="0"/>
            </a:rPr>
            <a:t>Introducing the Toolkit</a:t>
          </a:r>
          <a:endParaRPr lang="en-GB" sz="2200" kern="1200"/>
        </a:p>
        <a:p>
          <a:pPr marL="228600" lvl="1" indent="-228600" algn="l" defTabSz="977900">
            <a:lnSpc>
              <a:spcPct val="90000"/>
            </a:lnSpc>
            <a:spcBef>
              <a:spcPct val="0"/>
            </a:spcBef>
            <a:spcAft>
              <a:spcPct val="15000"/>
            </a:spcAft>
            <a:buChar char="•"/>
          </a:pPr>
          <a:r>
            <a:rPr lang="en-GB" sz="2200" b="0" i="0" kern="1200">
              <a:effectLst/>
              <a:latin typeface="Arial" panose="020B0604020202020204" pitchFamily="34" charset="0"/>
            </a:rPr>
            <a:t>an overview on EDI/ wellbeing </a:t>
          </a:r>
          <a:endParaRPr lang="en-GB" sz="2200" kern="1200"/>
        </a:p>
      </dsp:txBody>
      <dsp:txXfrm>
        <a:off x="5400" y="1766553"/>
        <a:ext cx="2070258" cy="2129691"/>
      </dsp:txXfrm>
    </dsp:sp>
    <dsp:sp modelId="{AD0D54AF-9589-4ADB-9F55-31BA7F456049}">
      <dsp:nvSpPr>
        <dsp:cNvPr id="0" name=""/>
        <dsp:cNvSpPr/>
      </dsp:nvSpPr>
      <dsp:spPr>
        <a:xfrm>
          <a:off x="2365495" y="1132953"/>
          <a:ext cx="2070258" cy="633600"/>
        </a:xfrm>
        <a:prstGeom prst="rect">
          <a:avLst/>
        </a:prstGeom>
        <a:solidFill>
          <a:srgbClr val="00B050"/>
        </a:solidFill>
        <a:ln w="381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kern="1200">
              <a:effectLst/>
              <a:latin typeface="Arial" panose="020B0604020202020204" pitchFamily="34" charset="0"/>
            </a:rPr>
            <a:t>Part 2:</a:t>
          </a:r>
          <a:endParaRPr lang="en-GB" sz="2200" b="0" i="0" kern="1200">
            <a:effectLst/>
            <a:latin typeface="Arial" panose="020B0604020202020204" pitchFamily="34" charset="0"/>
          </a:endParaRPr>
        </a:p>
      </dsp:txBody>
      <dsp:txXfrm>
        <a:off x="2365495" y="1132953"/>
        <a:ext cx="2070258" cy="633600"/>
      </dsp:txXfrm>
    </dsp:sp>
    <dsp:sp modelId="{7741618C-543A-42D6-89C5-730D3C8FA131}">
      <dsp:nvSpPr>
        <dsp:cNvPr id="0" name=""/>
        <dsp:cNvSpPr/>
      </dsp:nvSpPr>
      <dsp:spPr>
        <a:xfrm>
          <a:off x="2365495" y="1766553"/>
          <a:ext cx="2070258" cy="2129691"/>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i="0" kern="1200">
              <a:effectLst/>
              <a:latin typeface="Arial" panose="020B0604020202020204" pitchFamily="34" charset="0"/>
            </a:rPr>
            <a:t>Community Mapping</a:t>
          </a:r>
        </a:p>
        <a:p>
          <a:pPr marL="228600" lvl="1" indent="-228600" algn="l" defTabSz="977900">
            <a:lnSpc>
              <a:spcPct val="90000"/>
            </a:lnSpc>
            <a:spcBef>
              <a:spcPct val="0"/>
            </a:spcBef>
            <a:spcAft>
              <a:spcPct val="15000"/>
            </a:spcAft>
            <a:buChar char="•"/>
          </a:pPr>
          <a:r>
            <a:rPr lang="en-GB" sz="2200" b="0" i="0" kern="1200">
              <a:effectLst/>
              <a:latin typeface="Arial" panose="020B0604020202020204" pitchFamily="34" charset="0"/>
            </a:rPr>
            <a:t>Community </a:t>
          </a:r>
          <a:r>
            <a:rPr lang="en-GB" sz="2200" kern="1200">
              <a:latin typeface="Arial" panose="020B0604020202020204" pitchFamily="34" charset="0"/>
            </a:rPr>
            <a:t>E</a:t>
          </a:r>
          <a:r>
            <a:rPr lang="en-GB" sz="2200" b="0" i="0" kern="1200">
              <a:effectLst/>
              <a:latin typeface="Arial" panose="020B0604020202020204" pitchFamily="34" charset="0"/>
            </a:rPr>
            <a:t>mergency planning</a:t>
          </a:r>
        </a:p>
        <a:p>
          <a:pPr marL="228600" lvl="1" indent="-228600" algn="l" defTabSz="977900">
            <a:lnSpc>
              <a:spcPct val="90000"/>
            </a:lnSpc>
            <a:spcBef>
              <a:spcPct val="0"/>
            </a:spcBef>
            <a:spcAft>
              <a:spcPct val="15000"/>
            </a:spcAft>
            <a:buChar char="•"/>
          </a:pPr>
          <a:r>
            <a:rPr lang="en-GB" sz="2200" kern="1200">
              <a:latin typeface="Arial" panose="020B0604020202020204" pitchFamily="34" charset="0"/>
            </a:rPr>
            <a:t>H</a:t>
          </a:r>
          <a:r>
            <a:rPr lang="en-GB" sz="2200" b="0" i="0" kern="1200">
              <a:effectLst/>
              <a:latin typeface="Arial" panose="020B0604020202020204" pitchFamily="34" charset="0"/>
            </a:rPr>
            <a:t>azards</a:t>
          </a:r>
        </a:p>
      </dsp:txBody>
      <dsp:txXfrm>
        <a:off x="2365495" y="1766553"/>
        <a:ext cx="2070258" cy="2129691"/>
      </dsp:txXfrm>
    </dsp:sp>
    <dsp:sp modelId="{61C1F341-3562-40E5-91B7-EAC0CB9B1101}">
      <dsp:nvSpPr>
        <dsp:cNvPr id="0" name=""/>
        <dsp:cNvSpPr/>
      </dsp:nvSpPr>
      <dsp:spPr>
        <a:xfrm>
          <a:off x="4725590" y="1132953"/>
          <a:ext cx="2070258" cy="633600"/>
        </a:xfrm>
        <a:prstGeom prst="rect">
          <a:avLst/>
        </a:prstGeom>
        <a:solidFill>
          <a:srgbClr val="00B050"/>
        </a:solidFill>
        <a:ln w="381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kern="1200">
              <a:effectLst/>
              <a:latin typeface="Arial" panose="020B0604020202020204" pitchFamily="34" charset="0"/>
            </a:rPr>
            <a:t>Part 3:</a:t>
          </a:r>
          <a:endParaRPr lang="en-GB" sz="2200" kern="1200">
            <a:latin typeface="Arial" panose="020B0604020202020204" pitchFamily="34" charset="0"/>
          </a:endParaRPr>
        </a:p>
      </dsp:txBody>
      <dsp:txXfrm>
        <a:off x="4725590" y="1132953"/>
        <a:ext cx="2070258" cy="633600"/>
      </dsp:txXfrm>
    </dsp:sp>
    <dsp:sp modelId="{1727EC9C-8E89-4412-AECE-2D8B2E0C4575}">
      <dsp:nvSpPr>
        <dsp:cNvPr id="0" name=""/>
        <dsp:cNvSpPr/>
      </dsp:nvSpPr>
      <dsp:spPr>
        <a:xfrm>
          <a:off x="4725590" y="1766553"/>
          <a:ext cx="2070258" cy="2129691"/>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i="0" kern="1200">
              <a:effectLst/>
              <a:latin typeface="Arial" panose="020B0604020202020204" pitchFamily="34" charset="0"/>
            </a:rPr>
            <a:t>Skills &amp; Capabilities</a:t>
          </a:r>
          <a:endParaRPr lang="en-GB" sz="2200" kern="1200">
            <a:latin typeface="Arial" panose="020B0604020202020204" pitchFamily="34" charset="0"/>
          </a:endParaRPr>
        </a:p>
        <a:p>
          <a:pPr marL="228600" lvl="1" indent="-228600" algn="l" defTabSz="977900">
            <a:lnSpc>
              <a:spcPct val="90000"/>
            </a:lnSpc>
            <a:spcBef>
              <a:spcPct val="0"/>
            </a:spcBef>
            <a:spcAft>
              <a:spcPct val="15000"/>
            </a:spcAft>
            <a:buChar char="•"/>
          </a:pPr>
          <a:r>
            <a:rPr lang="en-GB" sz="2200" b="0" i="0" kern="1200">
              <a:effectLst/>
              <a:latin typeface="Arial" panose="020B0604020202020204" pitchFamily="34" charset="0"/>
            </a:rPr>
            <a:t>volunteering in an emergency </a:t>
          </a:r>
          <a:endParaRPr lang="en-GB" sz="2200" kern="1200">
            <a:latin typeface="Arial" panose="020B0604020202020204" pitchFamily="34" charset="0"/>
          </a:endParaRPr>
        </a:p>
      </dsp:txBody>
      <dsp:txXfrm>
        <a:off x="4725590" y="1766553"/>
        <a:ext cx="2070258" cy="2129691"/>
      </dsp:txXfrm>
    </dsp:sp>
    <dsp:sp modelId="{AE55FFAA-7DBF-48F5-AB8E-11C3241CB1D8}">
      <dsp:nvSpPr>
        <dsp:cNvPr id="0" name=""/>
        <dsp:cNvSpPr/>
      </dsp:nvSpPr>
      <dsp:spPr>
        <a:xfrm>
          <a:off x="7085685" y="1132953"/>
          <a:ext cx="2070258" cy="633600"/>
        </a:xfrm>
        <a:prstGeom prst="rect">
          <a:avLst/>
        </a:prstGeom>
        <a:solidFill>
          <a:srgbClr val="00B050"/>
        </a:solidFill>
        <a:ln w="381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kern="1200">
              <a:effectLst/>
              <a:latin typeface="Arial" panose="020B0604020202020204" pitchFamily="34" charset="0"/>
            </a:rPr>
            <a:t>Part 4:</a:t>
          </a:r>
          <a:endParaRPr lang="en-GB" sz="2200" b="0" i="0" kern="1200">
            <a:effectLst/>
            <a:latin typeface="Arial" panose="020B0604020202020204" pitchFamily="34" charset="0"/>
          </a:endParaRPr>
        </a:p>
      </dsp:txBody>
      <dsp:txXfrm>
        <a:off x="7085685" y="1132953"/>
        <a:ext cx="2070258" cy="633600"/>
      </dsp:txXfrm>
    </dsp:sp>
    <dsp:sp modelId="{96CD0A01-1C03-4319-A04E-973E1ED93983}">
      <dsp:nvSpPr>
        <dsp:cNvPr id="0" name=""/>
        <dsp:cNvSpPr/>
      </dsp:nvSpPr>
      <dsp:spPr>
        <a:xfrm>
          <a:off x="7085685" y="1766553"/>
          <a:ext cx="2070258" cy="2129691"/>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i="0" kern="1200">
              <a:effectLst/>
              <a:latin typeface="Arial" panose="020B0604020202020204" pitchFamily="34" charset="0"/>
            </a:rPr>
            <a:t>Climate Resilience </a:t>
          </a:r>
        </a:p>
      </dsp:txBody>
      <dsp:txXfrm>
        <a:off x="7085685" y="1766553"/>
        <a:ext cx="2070258" cy="2129691"/>
      </dsp:txXfrm>
    </dsp:sp>
    <dsp:sp modelId="{0CCE84E5-6EEC-4106-8C62-0244B30FB16E}">
      <dsp:nvSpPr>
        <dsp:cNvPr id="0" name=""/>
        <dsp:cNvSpPr/>
      </dsp:nvSpPr>
      <dsp:spPr>
        <a:xfrm>
          <a:off x="9445780" y="1132953"/>
          <a:ext cx="2070258" cy="633600"/>
        </a:xfrm>
        <a:prstGeom prst="rect">
          <a:avLst/>
        </a:prstGeom>
        <a:solidFill>
          <a:srgbClr val="00B050"/>
        </a:solidFill>
        <a:ln w="381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kern="1200">
              <a:effectLst/>
              <a:latin typeface="Arial" panose="020B0604020202020204" pitchFamily="34" charset="0"/>
            </a:rPr>
            <a:t>Part 5:</a:t>
          </a:r>
          <a:endParaRPr lang="en-GB" sz="2200" b="0" i="0" kern="1200">
            <a:effectLst/>
            <a:latin typeface="Arial" panose="020B0604020202020204" pitchFamily="34" charset="0"/>
          </a:endParaRPr>
        </a:p>
      </dsp:txBody>
      <dsp:txXfrm>
        <a:off x="9445780" y="1132953"/>
        <a:ext cx="2070258" cy="633600"/>
      </dsp:txXfrm>
    </dsp:sp>
    <dsp:sp modelId="{EEAD0199-7677-4878-9CDB-67AE18CA5CA1}">
      <dsp:nvSpPr>
        <dsp:cNvPr id="0" name=""/>
        <dsp:cNvSpPr/>
      </dsp:nvSpPr>
      <dsp:spPr>
        <a:xfrm>
          <a:off x="9445780" y="1766553"/>
          <a:ext cx="2070258" cy="2129691"/>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b="0" i="0" kern="1200">
              <a:effectLst/>
              <a:latin typeface="Arial" panose="020B0604020202020204" pitchFamily="34" charset="0"/>
            </a:rPr>
            <a:t>Community Resilience Hubs</a:t>
          </a:r>
        </a:p>
      </dsp:txBody>
      <dsp:txXfrm>
        <a:off x="9445780" y="1766553"/>
        <a:ext cx="2070258" cy="212969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5T10:26:40.005"/>
    </inkml:context>
    <inkml:brush xml:id="br0">
      <inkml:brushProperty name="width" value="0.1" units="cm"/>
      <inkml:brushProperty name="height" value="0.1" units="cm"/>
      <inkml:brushProperty name="color" value="#E71224"/>
    </inkml:brush>
  </inkml:definitions>
  <inkml:trace contextRef="#ctx0" brushRef="#br0">4577 7355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5T10:40:33.148"/>
    </inkml:context>
    <inkml:brush xml:id="br0">
      <inkml:brushProperty name="width" value="0.1" units="cm"/>
      <inkml:brushProperty name="height" value="0.1" units="cm"/>
      <inkml:brushProperty name="color" value="#E71224"/>
    </inkml:brush>
  </inkml:definitions>
  <inkml:trace contextRef="#ctx0" brushRef="#br0">18231 6263 16383 0 0,'0'-5'0'0'0,"-18"-3"0"0"0,-11 0 0 0 0,-14 2 0 0 0,-10 2 0 0 0,-8 1 0 0 0,-18 2 0 0 0,-12 0 0 0 0,-21 1 0 0 0,-9 0 0 0 0,-8 1 0 0 0,-10-1 0 0 0,-18 0 0 0 0,0 1 0 0 0,3-1 0 0 0,17 0 0 0 0,13 0 0 0 0,10 0 0 0 0,13 0 0 0 0,6 0 0 0 0,7 0 0 0 0,0 0 0 0 0,-1 0 0 0 0,8 0 0 0 0,-1 0 0 0 0,3 0 0 0 0,3 0 0 0 0,8 0 0 0 0,4 0 0 0 0,1 0 0 0 0,11 6 0 0 0,9 7 0 0 0,6 3 0 0 0,2 3 0 0 0,-3 11 0 0 0,-2 0 0 0 0,-18 13 0 0 0,-10-1 0 0 0,6-2 0 0 0,2-2 0 0 0,-1-1 0 0 0,4 5 0 0 0,0 1 0 0 0,-2 5 0 0 0,9 6 0 0 0,1 12 0 0 0,3 0 0 0 0,-2 1 0 0 0,1 1 0 0 0,2-6 0 0 0,9 0 0 0 0,11 11 0 0 0,10 6 0 0 0,6 7 0 0 0,6-5 0 0 0,3-10 0 0 0,2-12 0 0 0,0-4 0 0 0,0-5 0 0 0,-1 0 0 0 0,1 4 0 0 0,-2 10 0 0 0,12 7 0 0 0,28 19 0 0 0,18 14 0 0 0,23 17 0 0 0,10 1 0 0 0,1-15 0 0 0,2-13 0 0 0,-8-18 0 0 0,-19-15 0 0 0,-15-12 0 0 0,-11-15 0 0 0,-12-1 0 0 0,13-6 0 0 0,16-8 0 0 0,11-7 0 0 0,41 7 0 0 0,30-1 0 0 0,22-3 0 0 0,24-4 0 0 0,46-4 0 0 0,13-3 0 0 0,-1-2 0 0 0,-11-2 0 0 0,-22-1 0 0 0,-24 1 0 0 0,-19-1 0 0 0,-21 0 0 0 0,-24 1 0 0 0,-20-1 0 0 0,-11 1 0 0 0,3 0 0 0 0,9 0 0 0 0,4 0 0 0 0,14 0 0 0 0,9 0 0 0 0,18 0 0 0 0,7 0 0 0 0,-5 0 0 0 0,-16 0 0 0 0,-20 0 0 0 0,-17-6 0 0 0,-8-7 0 0 0,-13-3 0 0 0,-8-3 0 0 0,-4-5 0 0 0,5 2 0 0 0,2-2 0 0 0,0 4 0 0 0,-5-1 0 0 0,-3-3 0 0 0,0 3 0 0 0,0-1 0 0 0,-4-8 0 0 0,-1 0 0 0 0,1-6 0 0 0,-3 3 0 0 0,6-5 0 0 0,4-7 0 0 0,-3-14 0 0 0,11-15 0 0 0,-7 0 0 0 0,-10 6 0 0 0,-8 8 0 0 0,-7 10 0 0 0,-5 12 0 0 0,-9 8 0 0 0,-9 2 0 0 0,-9 0 0 0 0,-5-1 0 0 0,-4-1 0 0 0,-3-2 0 0 0,0-7 0 0 0,-1-3 0 0 0,0-11 0 0 0,1-10 0 0 0,0 1 0 0 0,-5-7 0 0 0,-8 2 0 0 0,-2 7 0 0 0,3 8 0 0 0,2 6 0 0 0,-1 6 0 0 0,-6-3 0 0 0,-11 1 0 0 0,-7-17 0 0 0,-20-16 0 0 0,-19-6 0 0 0,-26-14 0 0 0,-26-14 0 0 0,-14 6 0 0 0,-13 2 0 0 0,-15 7 0 0 0,-10 13 0 0 0,-8 9 0 0 0,21 17 0 0 0,21 11 0 0 0,17 14 0 0 0,8 11 0 0 0,17 10 0 0 0,9 5 0 0 0,3 5 0 0 0,5 1 0 0 0,-1 0 0 0 0,-3 1 0 0 0,-4-1 0 0 0,9-1 0 0 0,0 0 0 0 0,3-1 0 0 0,4 1 0 0 0,9-2 0 0 0,4 1 0 0 0,8 6 0 0 0,8 8 0 0 0,5 1 0 0 0,11 4 0 0 0,11 5 0 0 0,9-1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35CFA-F908-4AF3-9C8A-9DD250E6B0BD}" type="datetimeFigureOut">
              <a:rPr lang="en-GB" smtClean="0"/>
              <a:t>25/06/2024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3252C-7436-4B5A-9034-7F0A8CFD44DB}" type="slidenum">
              <a:rPr lang="en-GB" smtClean="0"/>
              <a:t>‹#›</a:t>
            </a:fld>
            <a:endParaRPr lang="en-GB"/>
          </a:p>
        </p:txBody>
      </p:sp>
    </p:spTree>
    <p:extLst>
      <p:ext uri="{BB962C8B-B14F-4D97-AF65-F5344CB8AC3E}">
        <p14:creationId xmlns:p14="http://schemas.microsoft.com/office/powerpoint/2010/main" val="175813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buFont typeface="Arial"/>
              <a:buChar char="•"/>
            </a:pPr>
            <a:r>
              <a:rPr lang="en-GB" dirty="0"/>
              <a:t>Volunteering Kingston</a:t>
            </a:r>
          </a:p>
          <a:p>
            <a:pPr marL="171450" indent="-171450">
              <a:spcBef>
                <a:spcPct val="20000"/>
              </a:spcBef>
              <a:buFont typeface="Arial"/>
              <a:buChar char="•"/>
            </a:pPr>
            <a:r>
              <a:rPr lang="en-GB" dirty="0"/>
              <a:t>Communities Prepared</a:t>
            </a:r>
            <a:endParaRPr lang="en-GB" dirty="0">
              <a:cs typeface="Calibri"/>
            </a:endParaRPr>
          </a:p>
          <a:p>
            <a:pPr marL="171450" indent="-171450">
              <a:spcBef>
                <a:spcPct val="20000"/>
              </a:spcBef>
              <a:buFont typeface="Arial"/>
              <a:buChar char="•"/>
            </a:pPr>
            <a:r>
              <a:rPr lang="en-GB" dirty="0"/>
              <a:t>Kingston specific toolkit – compliment</a:t>
            </a:r>
            <a:endParaRPr lang="en-US" dirty="0"/>
          </a:p>
          <a:p>
            <a:pPr marL="171450" indent="-171450">
              <a:spcBef>
                <a:spcPct val="20000"/>
              </a:spcBef>
              <a:buFont typeface="Arial"/>
              <a:buChar char="•"/>
            </a:pPr>
            <a:r>
              <a:rPr lang="en-GB" dirty="0"/>
              <a:t>Photos</a:t>
            </a:r>
            <a:endParaRPr lang="en-US" dirty="0"/>
          </a:p>
          <a:p>
            <a:r>
              <a:rPr lang="en-US" dirty="0">
                <a:ea typeface="Calibri"/>
                <a:cs typeface="Calibri"/>
              </a:rPr>
              <a:t>2 mins</a:t>
            </a:r>
          </a:p>
        </p:txBody>
      </p:sp>
      <p:sp>
        <p:nvSpPr>
          <p:cNvPr id="4" name="Slide Number Placeholder 3"/>
          <p:cNvSpPr>
            <a:spLocks noGrp="1"/>
          </p:cNvSpPr>
          <p:nvPr>
            <p:ph type="sldNum" sz="quarter" idx="5"/>
          </p:nvPr>
        </p:nvSpPr>
        <p:spPr/>
        <p:txBody>
          <a:bodyPr/>
          <a:lstStyle/>
          <a:p>
            <a:fld id="{A093252C-7436-4B5A-9034-7F0A8CFD44DB}" type="slidenum">
              <a:rPr lang="en-GB" smtClean="0"/>
              <a:t>2</a:t>
            </a:fld>
            <a:endParaRPr lang="en-GB"/>
          </a:p>
        </p:txBody>
      </p:sp>
    </p:spTree>
    <p:extLst>
      <p:ext uri="{BB962C8B-B14F-4D97-AF65-F5344CB8AC3E}">
        <p14:creationId xmlns:p14="http://schemas.microsoft.com/office/powerpoint/2010/main" val="3433038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know that climate challenges and emergencies are likely to increase in the future, such as floods or heatwaves. </a:t>
            </a:r>
            <a:endParaRPr lang="en-US">
              <a:ea typeface="Calibri"/>
              <a:cs typeface="Calibri"/>
            </a:endParaRPr>
          </a:p>
          <a:p>
            <a:r>
              <a:rPr lang="en-US" dirty="0">
                <a:ea typeface="Calibri"/>
                <a:cs typeface="Calibri"/>
              </a:rPr>
              <a:t>We are creating a toolkit to support the development of community resilience </a:t>
            </a:r>
          </a:p>
          <a:p>
            <a:r>
              <a:rPr lang="en-US" dirty="0">
                <a:ea typeface="Calibri"/>
                <a:cs typeface="Calibri"/>
              </a:rPr>
              <a:t>Bringing together practical guidance, support, templates to communities in an accessible and digestible way </a:t>
            </a:r>
          </a:p>
          <a:p>
            <a:r>
              <a:rPr lang="en-US" dirty="0">
                <a:ea typeface="Calibri"/>
                <a:cs typeface="Calibri"/>
              </a:rPr>
              <a:t>To support the work already taking place, to help bring together community resilience activities </a:t>
            </a:r>
          </a:p>
          <a:p>
            <a:r>
              <a:rPr lang="en-US" dirty="0">
                <a:ea typeface="Calibri"/>
                <a:cs typeface="Calibri"/>
              </a:rPr>
              <a:t>We want to make sure the toolkit is right for you and your communities, so it would be great to get your insights and inputs so we can incorporate and adapt the toolkit to meet your needs. </a:t>
            </a:r>
          </a:p>
          <a:p>
            <a:pPr>
              <a:defRPr/>
            </a:pPr>
            <a:r>
              <a:rPr lang="en-US" dirty="0">
                <a:cs typeface="Calibri" panose="020F0502020204030204"/>
              </a:rPr>
              <a:t>Important that we reach all the diverse range of community, voluntary, faith and social equality groups, to ensure that we are including and representing the whole of London </a:t>
            </a:r>
          </a:p>
          <a:p>
            <a:pPr marL="0" marR="0" lvl="0" indent="0" algn="l" defTabSz="914400">
              <a:lnSpc>
                <a:spcPct val="100000"/>
              </a:lnSpc>
              <a:spcBef>
                <a:spcPts val="0"/>
              </a:spcBef>
              <a:spcAft>
                <a:spcPts val="0"/>
              </a:spcAft>
              <a:buClrTx/>
              <a:buSzTx/>
              <a:buFontTx/>
              <a:buNone/>
              <a:tabLst/>
              <a:defRPr/>
            </a:pPr>
            <a:endParaRPr lang="en-US" dirty="0">
              <a:ea typeface="Calibri"/>
              <a:cs typeface="Calibri" panose="020F0502020204030204"/>
            </a:endParaRPr>
          </a:p>
          <a:p>
            <a:r>
              <a:rPr lang="en-US"/>
              <a:t>2 mins</a:t>
            </a:r>
          </a:p>
          <a:p>
            <a:endParaRPr lang="en-US" dirty="0">
              <a:ea typeface="Calibri"/>
              <a:cs typeface="Calibri" panose="020F0502020204030204"/>
            </a:endParaRPr>
          </a:p>
        </p:txBody>
      </p:sp>
      <p:sp>
        <p:nvSpPr>
          <p:cNvPr id="4" name="Slide Number Placeholder 3"/>
          <p:cNvSpPr>
            <a:spLocks noGrp="1"/>
          </p:cNvSpPr>
          <p:nvPr>
            <p:ph type="sldNum" sz="quarter" idx="5"/>
          </p:nvPr>
        </p:nvSpPr>
        <p:spPr/>
        <p:txBody>
          <a:bodyPr/>
          <a:lstStyle/>
          <a:p>
            <a:fld id="{A093252C-7436-4B5A-9034-7F0A8CFD44DB}" type="slidenum">
              <a:rPr lang="en-GB" smtClean="0"/>
              <a:t>3</a:t>
            </a:fld>
            <a:endParaRPr lang="en-GB"/>
          </a:p>
        </p:txBody>
      </p:sp>
    </p:spTree>
    <p:extLst>
      <p:ext uri="{BB962C8B-B14F-4D97-AF65-F5344CB8AC3E}">
        <p14:creationId xmlns:p14="http://schemas.microsoft.com/office/powerpoint/2010/main" val="292163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ffectLst/>
              </a:rPr>
              <a:t>We are still in the early stages of content development, but wanted to give you an initial overview of the types of topics we will be including</a:t>
            </a:r>
          </a:p>
          <a:p>
            <a:pPr marL="171450" indent="-171450" algn="l">
              <a:buFont typeface="Arial" panose="020B0604020202020204" pitchFamily="34" charset="0"/>
              <a:buChar char="•"/>
            </a:pPr>
            <a:r>
              <a:rPr lang="en-GB" b="1" i="0">
                <a:solidFill>
                  <a:srgbClr val="242424"/>
                </a:solidFill>
                <a:effectLst/>
                <a:latin typeface="Segoe UI" panose="020B0502040204020203" pitchFamily="34" charset="0"/>
              </a:rPr>
              <a:t>Understanding community resilience: </a:t>
            </a:r>
            <a:r>
              <a:rPr lang="en-GB" b="0" i="0">
                <a:solidFill>
                  <a:srgbClr val="242424"/>
                </a:solidFill>
                <a:effectLst/>
                <a:latin typeface="Segoe UI" panose="020B0502040204020203" pitchFamily="34" charset="0"/>
              </a:rPr>
              <a:t>A breakdown of what is meant by community resilience, why it is important and how it can be fostered.   </a:t>
            </a:r>
          </a:p>
          <a:p>
            <a:pPr marL="171450" indent="-171450" algn="l">
              <a:buFont typeface="Arial" panose="020B0604020202020204" pitchFamily="34" charset="0"/>
              <a:buChar char="•"/>
            </a:pPr>
            <a:r>
              <a:rPr lang="en-GB" b="1" i="0">
                <a:solidFill>
                  <a:srgbClr val="242424"/>
                </a:solidFill>
                <a:effectLst/>
                <a:latin typeface="Segoe UI" panose="020B0502040204020203" pitchFamily="34" charset="0"/>
              </a:rPr>
              <a:t>Community Mapping: </a:t>
            </a:r>
            <a:r>
              <a:rPr lang="en-GB" b="0" i="0">
                <a:solidFill>
                  <a:srgbClr val="242424"/>
                </a:solidFill>
                <a:effectLst/>
                <a:latin typeface="Segoe UI" panose="020B0502040204020203" pitchFamily="34" charset="0"/>
              </a:rPr>
              <a:t>Looking at needs, strengths, challenges, risks and resources.  </a:t>
            </a:r>
          </a:p>
          <a:p>
            <a:pPr marL="171450" indent="-171450" algn="l">
              <a:buFont typeface="Arial" panose="020B0604020202020204" pitchFamily="34" charset="0"/>
              <a:buChar char="•"/>
            </a:pPr>
            <a:r>
              <a:rPr lang="en-GB" b="1" i="0">
                <a:solidFill>
                  <a:srgbClr val="242424"/>
                </a:solidFill>
                <a:effectLst/>
                <a:latin typeface="Segoe UI" panose="020B0502040204020203" pitchFamily="34" charset="0"/>
              </a:rPr>
              <a:t>Community Emergency Planning: </a:t>
            </a:r>
            <a:r>
              <a:rPr lang="en-GB" b="0" i="0">
                <a:solidFill>
                  <a:srgbClr val="242424"/>
                </a:solidFill>
                <a:effectLst/>
                <a:latin typeface="Segoe UI" panose="020B0502040204020203" pitchFamily="34" charset="0"/>
              </a:rPr>
              <a:t>how a community can plan for an emergency, looking at developing and testing your plan, communication methods and activation  </a:t>
            </a:r>
          </a:p>
          <a:p>
            <a:pPr marL="171450" indent="-171450" algn="l">
              <a:buFont typeface="Arial" panose="020B0604020202020204" pitchFamily="34" charset="0"/>
              <a:buChar char="•"/>
            </a:pPr>
            <a:r>
              <a:rPr lang="en-GB" b="1" i="0">
                <a:solidFill>
                  <a:srgbClr val="242424"/>
                </a:solidFill>
                <a:effectLst/>
                <a:latin typeface="Segoe UI" panose="020B0502040204020203" pitchFamily="34" charset="0"/>
              </a:rPr>
              <a:t>Community Emergency Volunteering: </a:t>
            </a:r>
            <a:r>
              <a:rPr lang="en-GB" b="0" i="0">
                <a:solidFill>
                  <a:srgbClr val="242424"/>
                </a:solidFill>
                <a:effectLst/>
                <a:latin typeface="Segoe UI" panose="020B0502040204020203" pitchFamily="34" charset="0"/>
              </a:rPr>
              <a:t>different types of volunteers, their roles and responsibilities, best practice on recruiting and managing volunteers and how they can support community resilience.  </a:t>
            </a:r>
          </a:p>
          <a:p>
            <a:pPr marL="171450" indent="-171450" algn="l">
              <a:buFont typeface="Arial" panose="020B0604020202020204" pitchFamily="34" charset="0"/>
              <a:buChar char="•"/>
            </a:pPr>
            <a:r>
              <a:rPr lang="en-GB" b="1" i="0">
                <a:solidFill>
                  <a:srgbClr val="242424"/>
                </a:solidFill>
                <a:effectLst/>
                <a:latin typeface="Segoe UI" panose="020B0502040204020203" pitchFamily="34" charset="0"/>
              </a:rPr>
              <a:t>Role of resilience spaces (warm spaces in cold weather and cool spaces during heatwaves): </a:t>
            </a:r>
            <a:r>
              <a:rPr lang="en-GB" b="0" i="0">
                <a:solidFill>
                  <a:srgbClr val="242424"/>
                </a:solidFill>
                <a:effectLst/>
                <a:latin typeface="Segoe UI" panose="020B0502040204020203" pitchFamily="34" charset="0"/>
              </a:rPr>
              <a:t>A focused look at resilience spaces, such as warm and cool spaces and rest centres, community resilience hubs looking at what’s available, how they can be used and the benefits they bring.  </a:t>
            </a:r>
          </a:p>
          <a:p>
            <a:pPr marL="171450" indent="-171450" algn="l">
              <a:buFont typeface="Arial" panose="020B0604020202020204" pitchFamily="34" charset="0"/>
              <a:buChar char="•"/>
            </a:pPr>
            <a:r>
              <a:rPr lang="en-GB" b="1" i="0">
                <a:solidFill>
                  <a:srgbClr val="242424"/>
                </a:solidFill>
                <a:effectLst/>
                <a:latin typeface="Segoe UI" panose="020B0502040204020203" pitchFamily="34" charset="0"/>
              </a:rPr>
              <a:t>Developing skills and capabilities: </a:t>
            </a:r>
            <a:r>
              <a:rPr lang="en-GB" b="0" i="0">
                <a:solidFill>
                  <a:srgbClr val="242424"/>
                </a:solidFill>
                <a:effectLst/>
                <a:latin typeface="Segoe UI" panose="020B0502040204020203" pitchFamily="34" charset="0"/>
              </a:rPr>
              <a:t>Focus on specific skills and capabilities such as communication, engagement methods, relationship building, to support the development of community resilience.  </a:t>
            </a:r>
          </a:p>
          <a:p>
            <a:pPr marL="171450" indent="-171450" algn="l">
              <a:buFont typeface="Arial" panose="020B0604020202020204" pitchFamily="34" charset="0"/>
              <a:buChar char="•"/>
            </a:pPr>
            <a:r>
              <a:rPr lang="en-GB" b="1" i="0">
                <a:solidFill>
                  <a:srgbClr val="242424"/>
                </a:solidFill>
                <a:effectLst/>
                <a:latin typeface="Segoe UI" panose="020B0502040204020203" pitchFamily="34" charset="0"/>
              </a:rPr>
              <a:t>Included throughout the toolkit there will also be: </a:t>
            </a:r>
            <a:r>
              <a:rPr lang="en-GB" b="0" i="0">
                <a:solidFill>
                  <a:srgbClr val="242424"/>
                </a:solidFill>
                <a:effectLst/>
                <a:latin typeface="Segoe UI" panose="020B0502040204020203" pitchFamily="34" charset="0"/>
              </a:rPr>
              <a:t>Climate Hazard overviews (Flood and Heat), Templates and activities, Equity, diversity and inclusion considerations</a:t>
            </a:r>
          </a:p>
          <a:p>
            <a:pPr marL="171450" indent="-171450" algn="l">
              <a:buFont typeface="Arial" panose="020B0604020202020204" pitchFamily="34" charset="0"/>
              <a:buChar char="•"/>
            </a:pPr>
            <a:endParaRPr lang="en-GB">
              <a:effectLst/>
            </a:endParaRPr>
          </a:p>
          <a:p>
            <a:r>
              <a:rPr lang="en-GB">
                <a:effectLst/>
              </a:rPr>
              <a:t>We want to hear from you and your community on what you would like to see in the toolkit and give you an opportunity to test and adapt the toolkit, by taking part in its development </a:t>
            </a:r>
          </a:p>
          <a:p>
            <a:endParaRPr lang="en-GB"/>
          </a:p>
        </p:txBody>
      </p:sp>
      <p:sp>
        <p:nvSpPr>
          <p:cNvPr id="4" name="Slide Number Placeholder 3"/>
          <p:cNvSpPr>
            <a:spLocks noGrp="1"/>
          </p:cNvSpPr>
          <p:nvPr>
            <p:ph type="sldNum" sz="quarter" idx="5"/>
          </p:nvPr>
        </p:nvSpPr>
        <p:spPr/>
        <p:txBody>
          <a:bodyPr/>
          <a:lstStyle/>
          <a:p>
            <a:fld id="{A093252C-7436-4B5A-9034-7F0A8CFD44DB}" type="slidenum">
              <a:rPr lang="en-GB" smtClean="0"/>
              <a:t>4</a:t>
            </a:fld>
            <a:endParaRPr lang="en-GB"/>
          </a:p>
        </p:txBody>
      </p:sp>
    </p:spTree>
    <p:extLst>
      <p:ext uri="{BB962C8B-B14F-4D97-AF65-F5344CB8AC3E}">
        <p14:creationId xmlns:p14="http://schemas.microsoft.com/office/powerpoint/2010/main" val="210358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Today we're going to focus on community mapping - which will then feed into thinking about Community Emergency Planning and Hazards</a:t>
            </a:r>
          </a:p>
        </p:txBody>
      </p:sp>
      <p:sp>
        <p:nvSpPr>
          <p:cNvPr id="4" name="Slide Number Placeholder 3"/>
          <p:cNvSpPr>
            <a:spLocks noGrp="1"/>
          </p:cNvSpPr>
          <p:nvPr>
            <p:ph type="sldNum" sz="quarter" idx="5"/>
          </p:nvPr>
        </p:nvSpPr>
        <p:spPr/>
        <p:txBody>
          <a:bodyPr/>
          <a:lstStyle/>
          <a:p>
            <a:fld id="{A093252C-7436-4B5A-9034-7F0A8CFD44DB}" type="slidenum">
              <a:rPr lang="en-GB" smtClean="0"/>
              <a:t>5</a:t>
            </a:fld>
            <a:endParaRPr lang="en-GB"/>
          </a:p>
        </p:txBody>
      </p:sp>
    </p:spTree>
    <p:extLst>
      <p:ext uri="{BB962C8B-B14F-4D97-AF65-F5344CB8AC3E}">
        <p14:creationId xmlns:p14="http://schemas.microsoft.com/office/powerpoint/2010/main" val="52045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What is happening in Kingston?</a:t>
            </a:r>
          </a:p>
          <a:p>
            <a:r>
              <a:rPr lang="en-US" dirty="0">
                <a:ea typeface="Calibri"/>
                <a:cs typeface="Calibri"/>
              </a:rPr>
              <a:t>How best do you map what is going on, why it is going on and where next?</a:t>
            </a:r>
          </a:p>
        </p:txBody>
      </p:sp>
      <p:sp>
        <p:nvSpPr>
          <p:cNvPr id="4" name="Slide Number Placeholder 3"/>
          <p:cNvSpPr>
            <a:spLocks noGrp="1"/>
          </p:cNvSpPr>
          <p:nvPr>
            <p:ph type="sldNum" sz="quarter" idx="5"/>
          </p:nvPr>
        </p:nvSpPr>
        <p:spPr/>
        <p:txBody>
          <a:bodyPr/>
          <a:lstStyle/>
          <a:p>
            <a:fld id="{A093252C-7436-4B5A-9034-7F0A8CFD44DB}" type="slidenum">
              <a:rPr lang="en-GB" smtClean="0"/>
              <a:t>6</a:t>
            </a:fld>
            <a:endParaRPr lang="en-GB"/>
          </a:p>
        </p:txBody>
      </p:sp>
    </p:spTree>
    <p:extLst>
      <p:ext uri="{BB962C8B-B14F-4D97-AF65-F5344CB8AC3E}">
        <p14:creationId xmlns:p14="http://schemas.microsoft.com/office/powerpoint/2010/main" val="62880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What is happening in Kingston?</a:t>
            </a:r>
          </a:p>
          <a:p>
            <a:r>
              <a:rPr lang="en-US" dirty="0">
                <a:ea typeface="Calibri"/>
                <a:cs typeface="Calibri"/>
              </a:rPr>
              <a:t>How best do you map what is going on, why it is going on and where next?</a:t>
            </a:r>
          </a:p>
          <a:p>
            <a:r>
              <a:rPr lang="en-US" dirty="0">
                <a:ea typeface="Calibri"/>
                <a:cs typeface="Calibri"/>
              </a:rPr>
              <a:t>This is something you can do in your own </a:t>
            </a:r>
            <a:r>
              <a:rPr lang="en-US" dirty="0" err="1">
                <a:ea typeface="Calibri"/>
                <a:cs typeface="Calibri"/>
              </a:rPr>
              <a:t>organisations</a:t>
            </a:r>
            <a:r>
              <a:rPr lang="en-US" dirty="0">
                <a:ea typeface="Calibri"/>
                <a:cs typeface="Calibri"/>
              </a:rPr>
              <a:t>, and with your own groups.</a:t>
            </a:r>
          </a:p>
          <a:p>
            <a:endParaRPr lang="en-US" dirty="0">
              <a:ea typeface="Calibri"/>
              <a:cs typeface="Calibri"/>
            </a:endParaRPr>
          </a:p>
          <a:p>
            <a:r>
              <a:rPr lang="en-US" dirty="0">
                <a:ea typeface="Calibri"/>
                <a:cs typeface="Calibri"/>
              </a:rPr>
              <a:t>Doing this as a group, but feel free to think specifically as your </a:t>
            </a:r>
            <a:r>
              <a:rPr lang="en-US" dirty="0" err="1">
                <a:ea typeface="Calibri"/>
                <a:cs typeface="Calibri"/>
              </a:rPr>
              <a:t>organisation</a:t>
            </a:r>
            <a:r>
              <a:rPr lang="en-US" dirty="0">
                <a:ea typeface="Calibri"/>
                <a:cs typeface="Calibri"/>
              </a:rPr>
              <a:t> as well as broader.</a:t>
            </a:r>
          </a:p>
          <a:p>
            <a:r>
              <a:rPr lang="en-US" dirty="0">
                <a:ea typeface="Calibri"/>
                <a:cs typeface="Calibri"/>
              </a:rPr>
              <a:t>This is brainstorming – so put down what you can and don't worry about getting it wrong</a:t>
            </a:r>
            <a:br>
              <a:rPr lang="en-US" dirty="0">
                <a:ea typeface="Calibri"/>
                <a:cs typeface="+mn-lt"/>
              </a:rPr>
            </a:br>
            <a:br>
              <a:rPr lang="en-US" dirty="0">
                <a:ea typeface="Calibri"/>
                <a:cs typeface="+mn-lt"/>
              </a:rPr>
            </a:br>
            <a:r>
              <a:rPr lang="en-US" dirty="0">
                <a:ea typeface="Calibri"/>
                <a:cs typeface="Calibri"/>
              </a:rPr>
              <a:t>10 mins 1 side, 10 mins the other</a:t>
            </a:r>
          </a:p>
        </p:txBody>
      </p:sp>
      <p:sp>
        <p:nvSpPr>
          <p:cNvPr id="4" name="Slide Number Placeholder 3"/>
          <p:cNvSpPr>
            <a:spLocks noGrp="1"/>
          </p:cNvSpPr>
          <p:nvPr>
            <p:ph type="sldNum" sz="quarter" idx="5"/>
          </p:nvPr>
        </p:nvSpPr>
        <p:spPr/>
        <p:txBody>
          <a:bodyPr/>
          <a:lstStyle/>
          <a:p>
            <a:fld id="{A093252C-7436-4B5A-9034-7F0A8CFD44DB}" type="slidenum">
              <a:rPr lang="en-GB" smtClean="0"/>
              <a:t>7</a:t>
            </a:fld>
            <a:endParaRPr lang="en-GB"/>
          </a:p>
        </p:txBody>
      </p:sp>
    </p:spTree>
    <p:extLst>
      <p:ext uri="{BB962C8B-B14F-4D97-AF65-F5344CB8AC3E}">
        <p14:creationId xmlns:p14="http://schemas.microsoft.com/office/powerpoint/2010/main" val="215057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Cliff and Emily, Great to hear your reflections and visions for this project? </a:t>
            </a:r>
          </a:p>
        </p:txBody>
      </p:sp>
      <p:sp>
        <p:nvSpPr>
          <p:cNvPr id="4" name="Slide Number Placeholder 3"/>
          <p:cNvSpPr>
            <a:spLocks noGrp="1"/>
          </p:cNvSpPr>
          <p:nvPr>
            <p:ph type="sldNum" sz="quarter" idx="5"/>
          </p:nvPr>
        </p:nvSpPr>
        <p:spPr/>
        <p:txBody>
          <a:bodyPr/>
          <a:lstStyle/>
          <a:p>
            <a:fld id="{A093252C-7436-4B5A-9034-7F0A8CFD44DB}" type="slidenum">
              <a:rPr lang="en-GB" smtClean="0"/>
              <a:t>8</a:t>
            </a:fld>
            <a:endParaRPr lang="en-GB"/>
          </a:p>
        </p:txBody>
      </p:sp>
    </p:spTree>
    <p:extLst>
      <p:ext uri="{BB962C8B-B14F-4D97-AF65-F5344CB8AC3E}">
        <p14:creationId xmlns:p14="http://schemas.microsoft.com/office/powerpoint/2010/main" val="2391820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E948C0B-99A9-41D9-91EF-594449E9AF41}" type="datetimeFigureOut">
              <a:rPr lang="en-GB" smtClean="0"/>
              <a:t>25/06/2024</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0"/>
            <a:ext cx="12336693" cy="6957392"/>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4" name="Straight Connector 13"/>
          <p:cNvCxnSpPr/>
          <p:nvPr userDrawn="1"/>
        </p:nvCxnSpPr>
        <p:spPr>
          <a:xfrm>
            <a:off x="-48683" y="5445224"/>
            <a:ext cx="123853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E7C622F-86AA-F3FC-821C-3AE24336AD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5705" y="5616421"/>
            <a:ext cx="1081615" cy="1169774"/>
          </a:xfrm>
          <a:prstGeom prst="rect">
            <a:avLst/>
          </a:prstGeom>
        </p:spPr>
      </p:pic>
      <p:pic>
        <p:nvPicPr>
          <p:cNvPr id="11" name="Picture 10" descr="A white hands in a triangle&#10;&#10;Description automatically generated">
            <a:extLst>
              <a:ext uri="{FF2B5EF4-FFF2-40B4-BE49-F238E27FC236}">
                <a16:creationId xmlns:a16="http://schemas.microsoft.com/office/drawing/2014/main" id="{FA20FDA3-E2A8-2FC1-1B3C-7B3E81A32D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0925" y="5710763"/>
            <a:ext cx="1152937" cy="1109042"/>
          </a:xfrm>
          <a:prstGeom prst="rect">
            <a:avLst/>
          </a:prstGeom>
        </p:spPr>
      </p:pic>
    </p:spTree>
    <p:extLst>
      <p:ext uri="{BB962C8B-B14F-4D97-AF65-F5344CB8AC3E}">
        <p14:creationId xmlns:p14="http://schemas.microsoft.com/office/powerpoint/2010/main" val="165628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solidFill>
                  <a:srgbClr val="FF7900"/>
                </a:solidFill>
                <a:latin typeface="Lato Heavy" panose="020F0902020204030203" pitchFamily="34" charset="0"/>
                <a:cs typeface="Lato Heavy" panose="020F0902020204030203"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600201"/>
            <a:ext cx="10972800" cy="3773016"/>
          </a:xfrm>
          <a:prstGeom prst="rect">
            <a:avLst/>
          </a:prstGeom>
        </p:spPr>
        <p:txBody>
          <a:bodyPr/>
          <a:lstStyle>
            <a:lvl1pPr marL="342900" indent="-342900">
              <a:buFontTx/>
              <a:buBlip>
                <a:blip r:embed="rId2"/>
              </a:buBlip>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p:nvPr userDrawn="1"/>
        </p:nvSpPr>
        <p:spPr>
          <a:xfrm>
            <a:off x="0" y="5445224"/>
            <a:ext cx="12192000" cy="1512168"/>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descr="A white hands in a triangle&#10;&#10;Description automatically generated">
            <a:extLst>
              <a:ext uri="{FF2B5EF4-FFF2-40B4-BE49-F238E27FC236}">
                <a16:creationId xmlns:a16="http://schemas.microsoft.com/office/drawing/2014/main" id="{841AF308-87DC-5B59-9B20-8CB356FD08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0925" y="5710763"/>
            <a:ext cx="1152937" cy="1109042"/>
          </a:xfrm>
          <a:prstGeom prst="rect">
            <a:avLst/>
          </a:prstGeom>
        </p:spPr>
      </p:pic>
      <p:pic>
        <p:nvPicPr>
          <p:cNvPr id="9" name="Picture 8">
            <a:extLst>
              <a:ext uri="{FF2B5EF4-FFF2-40B4-BE49-F238E27FC236}">
                <a16:creationId xmlns:a16="http://schemas.microsoft.com/office/drawing/2014/main" id="{A90733DE-F0A2-1EEB-0197-C2CA952D8C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5705" y="5616421"/>
            <a:ext cx="1081615" cy="1169774"/>
          </a:xfrm>
          <a:prstGeom prst="rect">
            <a:avLst/>
          </a:prstGeom>
        </p:spPr>
      </p:pic>
    </p:spTree>
    <p:extLst>
      <p:ext uri="{BB962C8B-B14F-4D97-AF65-F5344CB8AC3E}">
        <p14:creationId xmlns:p14="http://schemas.microsoft.com/office/powerpoint/2010/main" val="154763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solidFill>
                  <a:srgbClr val="009FE3"/>
                </a:solidFill>
                <a:latin typeface="Lato Heavy" panose="020F0902020204030203" pitchFamily="34" charset="0"/>
                <a:cs typeface="Lato Heavy" panose="020F0902020204030203"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600201"/>
            <a:ext cx="10972800" cy="3773016"/>
          </a:xfrm>
          <a:prstGeom prst="rect">
            <a:avLst/>
          </a:prstGeom>
        </p:spPr>
        <p:txBody>
          <a:bodyPr/>
          <a:lstStyle>
            <a:lvl1pPr marL="342900" indent="-342900">
              <a:buFontTx/>
              <a:buBlip>
                <a:blip r:embed="rId2"/>
              </a:buBlip>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p:nvPr userDrawn="1"/>
        </p:nvSpPr>
        <p:spPr>
          <a:xfrm>
            <a:off x="0" y="5445224"/>
            <a:ext cx="12192000" cy="151216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descr="A white hands in a triangle&#10;&#10;Description automatically generated">
            <a:extLst>
              <a:ext uri="{FF2B5EF4-FFF2-40B4-BE49-F238E27FC236}">
                <a16:creationId xmlns:a16="http://schemas.microsoft.com/office/drawing/2014/main" id="{5437C7E0-F948-44F7-D829-F079F6327B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0925" y="5710763"/>
            <a:ext cx="1152937" cy="1109042"/>
          </a:xfrm>
          <a:prstGeom prst="rect">
            <a:avLst/>
          </a:prstGeom>
        </p:spPr>
      </p:pic>
      <p:pic>
        <p:nvPicPr>
          <p:cNvPr id="9" name="Picture 8">
            <a:extLst>
              <a:ext uri="{FF2B5EF4-FFF2-40B4-BE49-F238E27FC236}">
                <a16:creationId xmlns:a16="http://schemas.microsoft.com/office/drawing/2014/main" id="{AD04AE6A-9DCA-2DA8-AB19-8D0CDDC7F9A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5705" y="5616421"/>
            <a:ext cx="1081615" cy="1169774"/>
          </a:xfrm>
          <a:prstGeom prst="rect">
            <a:avLst/>
          </a:prstGeom>
        </p:spPr>
      </p:pic>
    </p:spTree>
    <p:extLst>
      <p:ext uri="{BB962C8B-B14F-4D97-AF65-F5344CB8AC3E}">
        <p14:creationId xmlns:p14="http://schemas.microsoft.com/office/powerpoint/2010/main" val="933119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solidFill>
                  <a:srgbClr val="E6007E"/>
                </a:solidFill>
                <a:latin typeface="Lato Heavy" panose="020F0902020204030203" pitchFamily="34" charset="0"/>
                <a:cs typeface="Lato Heavy" panose="020F0902020204030203"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600201"/>
            <a:ext cx="10972800" cy="3773016"/>
          </a:xfrm>
          <a:prstGeom prst="rect">
            <a:avLst/>
          </a:prstGeom>
        </p:spPr>
        <p:txBody>
          <a:bodyPr/>
          <a:lstStyle>
            <a:lvl1pPr marL="342900" indent="-342900">
              <a:buFontTx/>
              <a:buBlip>
                <a:blip r:embed="rId2"/>
              </a:buBlip>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p:nvPr userDrawn="1"/>
        </p:nvSpPr>
        <p:spPr>
          <a:xfrm>
            <a:off x="0" y="5445224"/>
            <a:ext cx="12192000" cy="1512168"/>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descr="A white hands in a triangle&#10;&#10;Description automatically generated">
            <a:extLst>
              <a:ext uri="{FF2B5EF4-FFF2-40B4-BE49-F238E27FC236}">
                <a16:creationId xmlns:a16="http://schemas.microsoft.com/office/drawing/2014/main" id="{999AE5F9-AEAB-CFF5-0A86-C72C6ECC5B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0925" y="5710763"/>
            <a:ext cx="1152937" cy="1109042"/>
          </a:xfrm>
          <a:prstGeom prst="rect">
            <a:avLst/>
          </a:prstGeom>
        </p:spPr>
      </p:pic>
      <p:pic>
        <p:nvPicPr>
          <p:cNvPr id="9" name="Picture 8">
            <a:extLst>
              <a:ext uri="{FF2B5EF4-FFF2-40B4-BE49-F238E27FC236}">
                <a16:creationId xmlns:a16="http://schemas.microsoft.com/office/drawing/2014/main" id="{7335B6B4-366F-9FA3-B34B-F89AD0F2CA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5705" y="5616421"/>
            <a:ext cx="1081615" cy="1169774"/>
          </a:xfrm>
          <a:prstGeom prst="rect">
            <a:avLst/>
          </a:prstGeom>
        </p:spPr>
      </p:pic>
    </p:spTree>
    <p:extLst>
      <p:ext uri="{BB962C8B-B14F-4D97-AF65-F5344CB8AC3E}">
        <p14:creationId xmlns:p14="http://schemas.microsoft.com/office/powerpoint/2010/main" val="3326601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13F7-AEB0-36B9-2A11-0084E1B454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6BC9CB-8E57-AED8-D7A3-59F352DC04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47D9AF-52F7-4D9C-31DE-51510FBCACE0}"/>
              </a:ext>
            </a:extLst>
          </p:cNvPr>
          <p:cNvSpPr>
            <a:spLocks noGrp="1"/>
          </p:cNvSpPr>
          <p:nvPr>
            <p:ph type="dt" sz="half" idx="10"/>
          </p:nvPr>
        </p:nvSpPr>
        <p:spPr/>
        <p:txBody>
          <a:bodyPr/>
          <a:lstStyle/>
          <a:p>
            <a:fld id="{29D2F637-5C40-4831-B361-27767751FCB6}" type="datetimeFigureOut">
              <a:rPr lang="en-GB" smtClean="0"/>
              <a:t>25/06/2024</a:t>
            </a:fld>
            <a:endParaRPr lang="en-GB"/>
          </a:p>
        </p:txBody>
      </p:sp>
      <p:sp>
        <p:nvSpPr>
          <p:cNvPr id="5" name="Footer Placeholder 4">
            <a:extLst>
              <a:ext uri="{FF2B5EF4-FFF2-40B4-BE49-F238E27FC236}">
                <a16:creationId xmlns:a16="http://schemas.microsoft.com/office/drawing/2014/main" id="{8DB43656-9299-8524-FA04-037D55C68B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FC677C-2EA4-4C4F-DFE1-1F3B1A655DF2}"/>
              </a:ext>
            </a:extLst>
          </p:cNvPr>
          <p:cNvSpPr>
            <a:spLocks noGrp="1"/>
          </p:cNvSpPr>
          <p:nvPr>
            <p:ph type="sldNum" sz="quarter" idx="12"/>
          </p:nvPr>
        </p:nvSpPr>
        <p:spPr/>
        <p:txBody>
          <a:bodyPr/>
          <a:lstStyle/>
          <a:p>
            <a:fld id="{D8797B1F-3611-40EB-A389-C17227F07B9C}" type="slidenum">
              <a:rPr lang="en-GB" smtClean="0"/>
              <a:t>‹#›</a:t>
            </a:fld>
            <a:endParaRPr lang="en-GB"/>
          </a:p>
        </p:txBody>
      </p:sp>
      <p:pic>
        <p:nvPicPr>
          <p:cNvPr id="7" name="Picture 6">
            <a:extLst>
              <a:ext uri="{FF2B5EF4-FFF2-40B4-BE49-F238E27FC236}">
                <a16:creationId xmlns:a16="http://schemas.microsoft.com/office/drawing/2014/main" id="{45F96507-3348-9BEB-8515-020BA2F8BCAE}"/>
              </a:ext>
            </a:extLst>
          </p:cNvPr>
          <p:cNvPicPr>
            <a:picLocks noChangeAspect="1"/>
          </p:cNvPicPr>
          <p:nvPr userDrawn="1"/>
        </p:nvPicPr>
        <p:blipFill>
          <a:blip r:embed="rId2"/>
          <a:stretch>
            <a:fillRect/>
          </a:stretch>
        </p:blipFill>
        <p:spPr>
          <a:xfrm>
            <a:off x="10799683" y="6081822"/>
            <a:ext cx="1392317" cy="776177"/>
          </a:xfrm>
          <a:prstGeom prst="rect">
            <a:avLst/>
          </a:prstGeom>
        </p:spPr>
      </p:pic>
      <p:sp>
        <p:nvSpPr>
          <p:cNvPr id="8" name="TextBox 7">
            <a:extLst>
              <a:ext uri="{FF2B5EF4-FFF2-40B4-BE49-F238E27FC236}">
                <a16:creationId xmlns:a16="http://schemas.microsoft.com/office/drawing/2014/main" id="{2A3DD876-ABEE-E1B9-7424-860B0461FD5A}"/>
              </a:ext>
            </a:extLst>
          </p:cNvPr>
          <p:cNvSpPr txBox="1"/>
          <p:nvPr userDrawn="1"/>
        </p:nvSpPr>
        <p:spPr>
          <a:xfrm>
            <a:off x="-1" y="6596390"/>
            <a:ext cx="5497689" cy="276999"/>
          </a:xfrm>
          <a:prstGeom prst="rect">
            <a:avLst/>
          </a:prstGeom>
          <a:noFill/>
        </p:spPr>
        <p:txBody>
          <a:bodyPr wrap="square" rtlCol="0">
            <a:spAutoFit/>
          </a:bodyPr>
          <a:lstStyle/>
          <a:p>
            <a:r>
              <a:rPr lang="en-GB" sz="1200" i="1"/>
              <a:t>GLA Community Resilience Toolkit // Planning and Development. Feb 2024  </a:t>
            </a:r>
          </a:p>
        </p:txBody>
      </p:sp>
    </p:spTree>
    <p:extLst>
      <p:ext uri="{BB962C8B-B14F-4D97-AF65-F5344CB8AC3E}">
        <p14:creationId xmlns:p14="http://schemas.microsoft.com/office/powerpoint/2010/main" val="1662040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28712-036B-04A7-B9ED-38FB77FAE7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4C62FA-8A08-1275-5D01-5E316D0C5B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A881AF-BFF5-5AC9-29E5-8CF6E7C2C236}"/>
              </a:ext>
            </a:extLst>
          </p:cNvPr>
          <p:cNvSpPr>
            <a:spLocks noGrp="1"/>
          </p:cNvSpPr>
          <p:nvPr>
            <p:ph type="dt" sz="half" idx="10"/>
          </p:nvPr>
        </p:nvSpPr>
        <p:spPr/>
        <p:txBody>
          <a:bodyPr/>
          <a:lstStyle/>
          <a:p>
            <a:fld id="{29D2F637-5C40-4831-B361-27767751FCB6}" type="datetimeFigureOut">
              <a:rPr lang="en-GB" smtClean="0"/>
              <a:t>25/06/2024</a:t>
            </a:fld>
            <a:endParaRPr lang="en-GB"/>
          </a:p>
        </p:txBody>
      </p:sp>
      <p:sp>
        <p:nvSpPr>
          <p:cNvPr id="5" name="Footer Placeholder 4">
            <a:extLst>
              <a:ext uri="{FF2B5EF4-FFF2-40B4-BE49-F238E27FC236}">
                <a16:creationId xmlns:a16="http://schemas.microsoft.com/office/drawing/2014/main" id="{B2A5399B-5F14-61DD-F71C-C7E827B316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602D1A-17AC-14E1-0B06-B7D228D855B1}"/>
              </a:ext>
            </a:extLst>
          </p:cNvPr>
          <p:cNvSpPr>
            <a:spLocks noGrp="1"/>
          </p:cNvSpPr>
          <p:nvPr>
            <p:ph type="sldNum" sz="quarter" idx="12"/>
          </p:nvPr>
        </p:nvSpPr>
        <p:spPr/>
        <p:txBody>
          <a:bodyPr/>
          <a:lstStyle/>
          <a:p>
            <a:fld id="{D8797B1F-3611-40EB-A389-C17227F07B9C}" type="slidenum">
              <a:rPr lang="en-GB" smtClean="0"/>
              <a:t>‹#›</a:t>
            </a:fld>
            <a:endParaRPr lang="en-GB"/>
          </a:p>
        </p:txBody>
      </p:sp>
      <p:pic>
        <p:nvPicPr>
          <p:cNvPr id="8" name="Picture 7">
            <a:extLst>
              <a:ext uri="{FF2B5EF4-FFF2-40B4-BE49-F238E27FC236}">
                <a16:creationId xmlns:a16="http://schemas.microsoft.com/office/drawing/2014/main" id="{EFCDF01B-CC07-B5B6-5957-58A5E59CF9A1}"/>
              </a:ext>
            </a:extLst>
          </p:cNvPr>
          <p:cNvPicPr>
            <a:picLocks noChangeAspect="1"/>
          </p:cNvPicPr>
          <p:nvPr userDrawn="1"/>
        </p:nvPicPr>
        <p:blipFill>
          <a:blip r:embed="rId2"/>
          <a:stretch>
            <a:fillRect/>
          </a:stretch>
        </p:blipFill>
        <p:spPr>
          <a:xfrm>
            <a:off x="10799683" y="6081822"/>
            <a:ext cx="1392317" cy="776177"/>
          </a:xfrm>
          <a:prstGeom prst="rect">
            <a:avLst/>
          </a:prstGeom>
        </p:spPr>
      </p:pic>
      <p:sp>
        <p:nvSpPr>
          <p:cNvPr id="9" name="TextBox 8">
            <a:extLst>
              <a:ext uri="{FF2B5EF4-FFF2-40B4-BE49-F238E27FC236}">
                <a16:creationId xmlns:a16="http://schemas.microsoft.com/office/drawing/2014/main" id="{0867D38A-6C9E-06D3-D7B7-16C23023ED07}"/>
              </a:ext>
            </a:extLst>
          </p:cNvPr>
          <p:cNvSpPr txBox="1"/>
          <p:nvPr userDrawn="1"/>
        </p:nvSpPr>
        <p:spPr>
          <a:xfrm>
            <a:off x="-1" y="6596390"/>
            <a:ext cx="5497689" cy="276999"/>
          </a:xfrm>
          <a:prstGeom prst="rect">
            <a:avLst/>
          </a:prstGeom>
          <a:noFill/>
        </p:spPr>
        <p:txBody>
          <a:bodyPr wrap="square" rtlCol="0">
            <a:spAutoFit/>
          </a:bodyPr>
          <a:lstStyle/>
          <a:p>
            <a:r>
              <a:rPr lang="en-GB" sz="1200" i="1"/>
              <a:t>GLA Community Resilience Toolkit // Planning and Development. Feb 2024  </a:t>
            </a:r>
          </a:p>
        </p:txBody>
      </p:sp>
    </p:spTree>
    <p:extLst>
      <p:ext uri="{BB962C8B-B14F-4D97-AF65-F5344CB8AC3E}">
        <p14:creationId xmlns:p14="http://schemas.microsoft.com/office/powerpoint/2010/main" val="1700351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0A41E-AAFC-68C4-A5FA-7AF39C77B2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85B863-522E-241D-F2D2-37F320061E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97BB47-F789-9A8F-6742-0A0515057154}"/>
              </a:ext>
            </a:extLst>
          </p:cNvPr>
          <p:cNvSpPr>
            <a:spLocks noGrp="1"/>
          </p:cNvSpPr>
          <p:nvPr>
            <p:ph type="dt" sz="half" idx="10"/>
          </p:nvPr>
        </p:nvSpPr>
        <p:spPr/>
        <p:txBody>
          <a:bodyPr/>
          <a:lstStyle/>
          <a:p>
            <a:fld id="{29D2F637-5C40-4831-B361-27767751FCB6}" type="datetimeFigureOut">
              <a:rPr lang="en-GB" smtClean="0"/>
              <a:t>25/06/2024</a:t>
            </a:fld>
            <a:endParaRPr lang="en-GB"/>
          </a:p>
        </p:txBody>
      </p:sp>
      <p:sp>
        <p:nvSpPr>
          <p:cNvPr id="5" name="Footer Placeholder 4">
            <a:extLst>
              <a:ext uri="{FF2B5EF4-FFF2-40B4-BE49-F238E27FC236}">
                <a16:creationId xmlns:a16="http://schemas.microsoft.com/office/drawing/2014/main" id="{68CC69D1-4E6C-9A1C-649D-5C553623E0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1AD896-7C9E-2DD9-6E36-CCFE83C28BCD}"/>
              </a:ext>
            </a:extLst>
          </p:cNvPr>
          <p:cNvSpPr>
            <a:spLocks noGrp="1"/>
          </p:cNvSpPr>
          <p:nvPr>
            <p:ph type="sldNum" sz="quarter" idx="12"/>
          </p:nvPr>
        </p:nvSpPr>
        <p:spPr/>
        <p:txBody>
          <a:bodyPr/>
          <a:lstStyle/>
          <a:p>
            <a:fld id="{D8797B1F-3611-40EB-A389-C17227F07B9C}" type="slidenum">
              <a:rPr lang="en-GB" smtClean="0"/>
              <a:t>‹#›</a:t>
            </a:fld>
            <a:endParaRPr lang="en-GB"/>
          </a:p>
        </p:txBody>
      </p:sp>
      <p:pic>
        <p:nvPicPr>
          <p:cNvPr id="7" name="Picture 6">
            <a:extLst>
              <a:ext uri="{FF2B5EF4-FFF2-40B4-BE49-F238E27FC236}">
                <a16:creationId xmlns:a16="http://schemas.microsoft.com/office/drawing/2014/main" id="{1626EB8B-945F-C513-A4F3-06CEE43DD0CC}"/>
              </a:ext>
            </a:extLst>
          </p:cNvPr>
          <p:cNvPicPr>
            <a:picLocks noChangeAspect="1"/>
          </p:cNvPicPr>
          <p:nvPr userDrawn="1"/>
        </p:nvPicPr>
        <p:blipFill>
          <a:blip r:embed="rId2"/>
          <a:stretch>
            <a:fillRect/>
          </a:stretch>
        </p:blipFill>
        <p:spPr>
          <a:xfrm>
            <a:off x="10799683" y="6081822"/>
            <a:ext cx="1392317" cy="776177"/>
          </a:xfrm>
          <a:prstGeom prst="rect">
            <a:avLst/>
          </a:prstGeom>
        </p:spPr>
      </p:pic>
      <p:sp>
        <p:nvSpPr>
          <p:cNvPr id="8" name="TextBox 7">
            <a:extLst>
              <a:ext uri="{FF2B5EF4-FFF2-40B4-BE49-F238E27FC236}">
                <a16:creationId xmlns:a16="http://schemas.microsoft.com/office/drawing/2014/main" id="{4F442F04-52CE-1323-0F4C-CEC7912D4481}"/>
              </a:ext>
            </a:extLst>
          </p:cNvPr>
          <p:cNvSpPr txBox="1"/>
          <p:nvPr userDrawn="1"/>
        </p:nvSpPr>
        <p:spPr>
          <a:xfrm>
            <a:off x="-1" y="6596390"/>
            <a:ext cx="5497689" cy="276999"/>
          </a:xfrm>
          <a:prstGeom prst="rect">
            <a:avLst/>
          </a:prstGeom>
          <a:noFill/>
        </p:spPr>
        <p:txBody>
          <a:bodyPr wrap="square" rtlCol="0">
            <a:spAutoFit/>
          </a:bodyPr>
          <a:lstStyle/>
          <a:p>
            <a:r>
              <a:rPr lang="en-GB" sz="1200" i="1"/>
              <a:t>GLA Community Resilience Toolkit // Planning and Development. Feb 2024  </a:t>
            </a:r>
          </a:p>
        </p:txBody>
      </p:sp>
    </p:spTree>
    <p:extLst>
      <p:ext uri="{BB962C8B-B14F-4D97-AF65-F5344CB8AC3E}">
        <p14:creationId xmlns:p14="http://schemas.microsoft.com/office/powerpoint/2010/main" val="2636837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72D9-22D1-4A26-F4CA-90DEDF8552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4B05CA-40CC-A700-A7A8-6581D22496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F9AE99-1F9D-C479-2F73-4BE1658BA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80E82F-0A73-768A-CAD0-5020630AB369}"/>
              </a:ext>
            </a:extLst>
          </p:cNvPr>
          <p:cNvSpPr>
            <a:spLocks noGrp="1"/>
          </p:cNvSpPr>
          <p:nvPr>
            <p:ph type="dt" sz="half" idx="10"/>
          </p:nvPr>
        </p:nvSpPr>
        <p:spPr/>
        <p:txBody>
          <a:bodyPr/>
          <a:lstStyle/>
          <a:p>
            <a:fld id="{29D2F637-5C40-4831-B361-27767751FCB6}" type="datetimeFigureOut">
              <a:rPr lang="en-GB" smtClean="0"/>
              <a:t>25/06/2024</a:t>
            </a:fld>
            <a:endParaRPr lang="en-GB"/>
          </a:p>
        </p:txBody>
      </p:sp>
      <p:sp>
        <p:nvSpPr>
          <p:cNvPr id="6" name="Footer Placeholder 5">
            <a:extLst>
              <a:ext uri="{FF2B5EF4-FFF2-40B4-BE49-F238E27FC236}">
                <a16:creationId xmlns:a16="http://schemas.microsoft.com/office/drawing/2014/main" id="{ED663F5E-3151-109A-6F54-ACE6A4590C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BBA7A9-A6C6-4D1B-F919-B972D9666CBC}"/>
              </a:ext>
            </a:extLst>
          </p:cNvPr>
          <p:cNvSpPr>
            <a:spLocks noGrp="1"/>
          </p:cNvSpPr>
          <p:nvPr>
            <p:ph type="sldNum" sz="quarter" idx="12"/>
          </p:nvPr>
        </p:nvSpPr>
        <p:spPr/>
        <p:txBody>
          <a:bodyPr/>
          <a:lstStyle/>
          <a:p>
            <a:fld id="{D8797B1F-3611-40EB-A389-C17227F07B9C}" type="slidenum">
              <a:rPr lang="en-GB" smtClean="0"/>
              <a:t>‹#›</a:t>
            </a:fld>
            <a:endParaRPr lang="en-GB"/>
          </a:p>
        </p:txBody>
      </p:sp>
      <p:pic>
        <p:nvPicPr>
          <p:cNvPr id="8" name="Picture 7">
            <a:extLst>
              <a:ext uri="{FF2B5EF4-FFF2-40B4-BE49-F238E27FC236}">
                <a16:creationId xmlns:a16="http://schemas.microsoft.com/office/drawing/2014/main" id="{7193B7CB-87EF-5BF0-62FB-A5A696EA82B4}"/>
              </a:ext>
            </a:extLst>
          </p:cNvPr>
          <p:cNvPicPr>
            <a:picLocks noChangeAspect="1"/>
          </p:cNvPicPr>
          <p:nvPr userDrawn="1"/>
        </p:nvPicPr>
        <p:blipFill>
          <a:blip r:embed="rId2"/>
          <a:stretch>
            <a:fillRect/>
          </a:stretch>
        </p:blipFill>
        <p:spPr>
          <a:xfrm>
            <a:off x="10799683" y="6081822"/>
            <a:ext cx="1392317" cy="776177"/>
          </a:xfrm>
          <a:prstGeom prst="rect">
            <a:avLst/>
          </a:prstGeom>
        </p:spPr>
      </p:pic>
      <p:sp>
        <p:nvSpPr>
          <p:cNvPr id="9" name="TextBox 8">
            <a:extLst>
              <a:ext uri="{FF2B5EF4-FFF2-40B4-BE49-F238E27FC236}">
                <a16:creationId xmlns:a16="http://schemas.microsoft.com/office/drawing/2014/main" id="{7AB3902F-2AB6-5439-FCE0-19BC73D7C675}"/>
              </a:ext>
            </a:extLst>
          </p:cNvPr>
          <p:cNvSpPr txBox="1"/>
          <p:nvPr userDrawn="1"/>
        </p:nvSpPr>
        <p:spPr>
          <a:xfrm>
            <a:off x="-1" y="6596390"/>
            <a:ext cx="5497689" cy="276999"/>
          </a:xfrm>
          <a:prstGeom prst="rect">
            <a:avLst/>
          </a:prstGeom>
          <a:noFill/>
        </p:spPr>
        <p:txBody>
          <a:bodyPr wrap="square" rtlCol="0">
            <a:spAutoFit/>
          </a:bodyPr>
          <a:lstStyle/>
          <a:p>
            <a:r>
              <a:rPr lang="en-GB" sz="1200" i="1"/>
              <a:t>GLA Community Resilience Toolkit // Planning and Development. Feb 2024  </a:t>
            </a:r>
          </a:p>
        </p:txBody>
      </p:sp>
    </p:spTree>
    <p:extLst>
      <p:ext uri="{BB962C8B-B14F-4D97-AF65-F5344CB8AC3E}">
        <p14:creationId xmlns:p14="http://schemas.microsoft.com/office/powerpoint/2010/main" val="241177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3F84-487F-A3F6-1562-6C826046B15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7404CC-FB0E-F056-D7EE-322389604B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7899EE-3345-FB6C-AD63-F5C611A95A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3120C0-0109-4F45-683A-58BF811A8B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05525E-25D4-6D95-D52E-0F12F266BA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9EF9EA-60A1-D74E-5685-00ED73E6CAE1}"/>
              </a:ext>
            </a:extLst>
          </p:cNvPr>
          <p:cNvSpPr>
            <a:spLocks noGrp="1"/>
          </p:cNvSpPr>
          <p:nvPr>
            <p:ph type="dt" sz="half" idx="10"/>
          </p:nvPr>
        </p:nvSpPr>
        <p:spPr/>
        <p:txBody>
          <a:bodyPr/>
          <a:lstStyle/>
          <a:p>
            <a:fld id="{29D2F637-5C40-4831-B361-27767751FCB6}" type="datetimeFigureOut">
              <a:rPr lang="en-GB" smtClean="0"/>
              <a:t>25/06/2024</a:t>
            </a:fld>
            <a:endParaRPr lang="en-GB"/>
          </a:p>
        </p:txBody>
      </p:sp>
      <p:sp>
        <p:nvSpPr>
          <p:cNvPr id="8" name="Footer Placeholder 7">
            <a:extLst>
              <a:ext uri="{FF2B5EF4-FFF2-40B4-BE49-F238E27FC236}">
                <a16:creationId xmlns:a16="http://schemas.microsoft.com/office/drawing/2014/main" id="{343B9665-AAF7-B6D3-5944-8453EDD75E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BDE0E1-8C7D-A0A7-F1C7-E7B27493D482}"/>
              </a:ext>
            </a:extLst>
          </p:cNvPr>
          <p:cNvSpPr>
            <a:spLocks noGrp="1"/>
          </p:cNvSpPr>
          <p:nvPr>
            <p:ph type="sldNum" sz="quarter" idx="12"/>
          </p:nvPr>
        </p:nvSpPr>
        <p:spPr/>
        <p:txBody>
          <a:bodyPr/>
          <a:lstStyle/>
          <a:p>
            <a:fld id="{D8797B1F-3611-40EB-A389-C17227F07B9C}" type="slidenum">
              <a:rPr lang="en-GB" smtClean="0"/>
              <a:t>‹#›</a:t>
            </a:fld>
            <a:endParaRPr lang="en-GB"/>
          </a:p>
        </p:txBody>
      </p:sp>
      <p:pic>
        <p:nvPicPr>
          <p:cNvPr id="10" name="Picture 9">
            <a:extLst>
              <a:ext uri="{FF2B5EF4-FFF2-40B4-BE49-F238E27FC236}">
                <a16:creationId xmlns:a16="http://schemas.microsoft.com/office/drawing/2014/main" id="{E8CDB998-6FC9-A23A-E861-EA7053816652}"/>
              </a:ext>
            </a:extLst>
          </p:cNvPr>
          <p:cNvPicPr>
            <a:picLocks noChangeAspect="1"/>
          </p:cNvPicPr>
          <p:nvPr userDrawn="1"/>
        </p:nvPicPr>
        <p:blipFill>
          <a:blip r:embed="rId2"/>
          <a:stretch>
            <a:fillRect/>
          </a:stretch>
        </p:blipFill>
        <p:spPr>
          <a:xfrm>
            <a:off x="10799683" y="6081822"/>
            <a:ext cx="1392317" cy="776177"/>
          </a:xfrm>
          <a:prstGeom prst="rect">
            <a:avLst/>
          </a:prstGeom>
        </p:spPr>
      </p:pic>
      <p:sp>
        <p:nvSpPr>
          <p:cNvPr id="11" name="TextBox 10">
            <a:extLst>
              <a:ext uri="{FF2B5EF4-FFF2-40B4-BE49-F238E27FC236}">
                <a16:creationId xmlns:a16="http://schemas.microsoft.com/office/drawing/2014/main" id="{CC376964-7684-CF21-0901-87196E603796}"/>
              </a:ext>
            </a:extLst>
          </p:cNvPr>
          <p:cNvSpPr txBox="1"/>
          <p:nvPr userDrawn="1"/>
        </p:nvSpPr>
        <p:spPr>
          <a:xfrm>
            <a:off x="-1" y="6596390"/>
            <a:ext cx="5497689" cy="276999"/>
          </a:xfrm>
          <a:prstGeom prst="rect">
            <a:avLst/>
          </a:prstGeom>
          <a:noFill/>
        </p:spPr>
        <p:txBody>
          <a:bodyPr wrap="square" rtlCol="0">
            <a:spAutoFit/>
          </a:bodyPr>
          <a:lstStyle/>
          <a:p>
            <a:r>
              <a:rPr lang="en-GB" sz="1200" i="1"/>
              <a:t>GLA Community Resilience Toolkit // Planning and Development. Feb 2024  </a:t>
            </a:r>
          </a:p>
        </p:txBody>
      </p:sp>
    </p:spTree>
    <p:extLst>
      <p:ext uri="{BB962C8B-B14F-4D97-AF65-F5344CB8AC3E}">
        <p14:creationId xmlns:p14="http://schemas.microsoft.com/office/powerpoint/2010/main" val="2559423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76F5-1648-2F64-7335-3ED37DEFA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9057F1-80D3-25DB-3509-B9D8D4E34557}"/>
              </a:ext>
            </a:extLst>
          </p:cNvPr>
          <p:cNvSpPr>
            <a:spLocks noGrp="1"/>
          </p:cNvSpPr>
          <p:nvPr>
            <p:ph type="dt" sz="half" idx="10"/>
          </p:nvPr>
        </p:nvSpPr>
        <p:spPr/>
        <p:txBody>
          <a:bodyPr/>
          <a:lstStyle/>
          <a:p>
            <a:fld id="{29D2F637-5C40-4831-B361-27767751FCB6}" type="datetimeFigureOut">
              <a:rPr lang="en-GB" smtClean="0"/>
              <a:t>25/06/2024</a:t>
            </a:fld>
            <a:endParaRPr lang="en-GB"/>
          </a:p>
        </p:txBody>
      </p:sp>
      <p:sp>
        <p:nvSpPr>
          <p:cNvPr id="4" name="Footer Placeholder 3">
            <a:extLst>
              <a:ext uri="{FF2B5EF4-FFF2-40B4-BE49-F238E27FC236}">
                <a16:creationId xmlns:a16="http://schemas.microsoft.com/office/drawing/2014/main" id="{0EB87709-CCC8-8A02-74F6-F5AADCF592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8CB66A-8B5E-6D2A-EE69-69F9557023D0}"/>
              </a:ext>
            </a:extLst>
          </p:cNvPr>
          <p:cNvSpPr>
            <a:spLocks noGrp="1"/>
          </p:cNvSpPr>
          <p:nvPr>
            <p:ph type="sldNum" sz="quarter" idx="12"/>
          </p:nvPr>
        </p:nvSpPr>
        <p:spPr/>
        <p:txBody>
          <a:bodyPr/>
          <a:lstStyle/>
          <a:p>
            <a:fld id="{D8797B1F-3611-40EB-A389-C17227F07B9C}" type="slidenum">
              <a:rPr lang="en-GB" smtClean="0"/>
              <a:t>‹#›</a:t>
            </a:fld>
            <a:endParaRPr lang="en-GB"/>
          </a:p>
        </p:txBody>
      </p:sp>
      <p:pic>
        <p:nvPicPr>
          <p:cNvPr id="6" name="Picture 5">
            <a:extLst>
              <a:ext uri="{FF2B5EF4-FFF2-40B4-BE49-F238E27FC236}">
                <a16:creationId xmlns:a16="http://schemas.microsoft.com/office/drawing/2014/main" id="{B25B24F6-DB01-61CF-7C9F-6CEBE0CFE1B3}"/>
              </a:ext>
            </a:extLst>
          </p:cNvPr>
          <p:cNvPicPr>
            <a:picLocks noChangeAspect="1"/>
          </p:cNvPicPr>
          <p:nvPr userDrawn="1"/>
        </p:nvPicPr>
        <p:blipFill>
          <a:blip r:embed="rId2"/>
          <a:stretch>
            <a:fillRect/>
          </a:stretch>
        </p:blipFill>
        <p:spPr>
          <a:xfrm>
            <a:off x="10799683" y="6081822"/>
            <a:ext cx="1392317" cy="776177"/>
          </a:xfrm>
          <a:prstGeom prst="rect">
            <a:avLst/>
          </a:prstGeom>
        </p:spPr>
      </p:pic>
      <p:sp>
        <p:nvSpPr>
          <p:cNvPr id="7" name="TextBox 6">
            <a:extLst>
              <a:ext uri="{FF2B5EF4-FFF2-40B4-BE49-F238E27FC236}">
                <a16:creationId xmlns:a16="http://schemas.microsoft.com/office/drawing/2014/main" id="{097E5E27-8284-6358-535E-C0F9A93DDC14}"/>
              </a:ext>
            </a:extLst>
          </p:cNvPr>
          <p:cNvSpPr txBox="1"/>
          <p:nvPr userDrawn="1"/>
        </p:nvSpPr>
        <p:spPr>
          <a:xfrm>
            <a:off x="-1" y="6596390"/>
            <a:ext cx="5497689" cy="276999"/>
          </a:xfrm>
          <a:prstGeom prst="rect">
            <a:avLst/>
          </a:prstGeom>
          <a:noFill/>
        </p:spPr>
        <p:txBody>
          <a:bodyPr wrap="square" rtlCol="0">
            <a:spAutoFit/>
          </a:bodyPr>
          <a:lstStyle/>
          <a:p>
            <a:r>
              <a:rPr lang="en-GB" sz="1200" i="1"/>
              <a:t>GLA Community Resilience Toolkit // Planning and Development. Feb 2024  </a:t>
            </a:r>
          </a:p>
        </p:txBody>
      </p:sp>
    </p:spTree>
    <p:extLst>
      <p:ext uri="{BB962C8B-B14F-4D97-AF65-F5344CB8AC3E}">
        <p14:creationId xmlns:p14="http://schemas.microsoft.com/office/powerpoint/2010/main" val="4263124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A1E7D8-5FC2-9FCF-87F8-6CEDC8DB8D02}"/>
              </a:ext>
            </a:extLst>
          </p:cNvPr>
          <p:cNvSpPr>
            <a:spLocks noGrp="1"/>
          </p:cNvSpPr>
          <p:nvPr>
            <p:ph type="dt" sz="half" idx="10"/>
          </p:nvPr>
        </p:nvSpPr>
        <p:spPr/>
        <p:txBody>
          <a:bodyPr/>
          <a:lstStyle/>
          <a:p>
            <a:fld id="{29D2F637-5C40-4831-B361-27767751FCB6}" type="datetimeFigureOut">
              <a:rPr lang="en-GB" smtClean="0"/>
              <a:t>25/06/2024</a:t>
            </a:fld>
            <a:endParaRPr lang="en-GB"/>
          </a:p>
        </p:txBody>
      </p:sp>
      <p:sp>
        <p:nvSpPr>
          <p:cNvPr id="3" name="Footer Placeholder 2">
            <a:extLst>
              <a:ext uri="{FF2B5EF4-FFF2-40B4-BE49-F238E27FC236}">
                <a16:creationId xmlns:a16="http://schemas.microsoft.com/office/drawing/2014/main" id="{6B946C3F-3BC6-3869-A5A4-87D87465E3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00B0289-D765-24E8-7BBC-0F4D5BE13EE0}"/>
              </a:ext>
            </a:extLst>
          </p:cNvPr>
          <p:cNvSpPr>
            <a:spLocks noGrp="1"/>
          </p:cNvSpPr>
          <p:nvPr>
            <p:ph type="sldNum" sz="quarter" idx="12"/>
          </p:nvPr>
        </p:nvSpPr>
        <p:spPr/>
        <p:txBody>
          <a:bodyPr/>
          <a:lstStyle/>
          <a:p>
            <a:fld id="{D8797B1F-3611-40EB-A389-C17227F07B9C}" type="slidenum">
              <a:rPr lang="en-GB" smtClean="0"/>
              <a:t>‹#›</a:t>
            </a:fld>
            <a:endParaRPr lang="en-GB"/>
          </a:p>
        </p:txBody>
      </p:sp>
      <p:pic>
        <p:nvPicPr>
          <p:cNvPr id="5" name="Picture 4">
            <a:extLst>
              <a:ext uri="{FF2B5EF4-FFF2-40B4-BE49-F238E27FC236}">
                <a16:creationId xmlns:a16="http://schemas.microsoft.com/office/drawing/2014/main" id="{99CA49AB-88D3-55FB-F132-DCF353012D49}"/>
              </a:ext>
            </a:extLst>
          </p:cNvPr>
          <p:cNvPicPr>
            <a:picLocks noChangeAspect="1"/>
          </p:cNvPicPr>
          <p:nvPr userDrawn="1"/>
        </p:nvPicPr>
        <p:blipFill>
          <a:blip r:embed="rId2"/>
          <a:stretch>
            <a:fillRect/>
          </a:stretch>
        </p:blipFill>
        <p:spPr>
          <a:xfrm>
            <a:off x="10799683" y="6081822"/>
            <a:ext cx="1392317" cy="776177"/>
          </a:xfrm>
          <a:prstGeom prst="rect">
            <a:avLst/>
          </a:prstGeom>
        </p:spPr>
      </p:pic>
      <p:sp>
        <p:nvSpPr>
          <p:cNvPr id="6" name="TextBox 5">
            <a:extLst>
              <a:ext uri="{FF2B5EF4-FFF2-40B4-BE49-F238E27FC236}">
                <a16:creationId xmlns:a16="http://schemas.microsoft.com/office/drawing/2014/main" id="{A7875E18-330E-1643-9072-22506FA03A02}"/>
              </a:ext>
            </a:extLst>
          </p:cNvPr>
          <p:cNvSpPr txBox="1"/>
          <p:nvPr userDrawn="1"/>
        </p:nvSpPr>
        <p:spPr>
          <a:xfrm>
            <a:off x="-1" y="6596390"/>
            <a:ext cx="5497689" cy="276999"/>
          </a:xfrm>
          <a:prstGeom prst="rect">
            <a:avLst/>
          </a:prstGeom>
          <a:noFill/>
        </p:spPr>
        <p:txBody>
          <a:bodyPr wrap="square" rtlCol="0">
            <a:spAutoFit/>
          </a:bodyPr>
          <a:lstStyle/>
          <a:p>
            <a:r>
              <a:rPr lang="en-GB" sz="1200" i="1"/>
              <a:t>GLA Community Resilience Toolkit // Planning and Development. Feb 2024  </a:t>
            </a:r>
          </a:p>
        </p:txBody>
      </p:sp>
    </p:spTree>
    <p:extLst>
      <p:ext uri="{BB962C8B-B14F-4D97-AF65-F5344CB8AC3E}">
        <p14:creationId xmlns:p14="http://schemas.microsoft.com/office/powerpoint/2010/main" val="15742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fld id="{BE948C0B-99A9-41D9-91EF-594449E9AF41}" type="datetimeFigureOut">
              <a:rPr lang="en-GB" smtClean="0"/>
              <a:t>25/06/2024</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5445224"/>
            <a:ext cx="12192000" cy="1512168"/>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white hands in a triangle&#10;&#10;Description automatically generated">
            <a:extLst>
              <a:ext uri="{FF2B5EF4-FFF2-40B4-BE49-F238E27FC236}">
                <a16:creationId xmlns:a16="http://schemas.microsoft.com/office/drawing/2014/main" id="{29BAE2D4-9FBF-A770-2D9E-1D2B6318D0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0925" y="5710763"/>
            <a:ext cx="1152937" cy="1109042"/>
          </a:xfrm>
          <a:prstGeom prst="rect">
            <a:avLst/>
          </a:prstGeom>
        </p:spPr>
      </p:pic>
      <p:pic>
        <p:nvPicPr>
          <p:cNvPr id="10" name="Picture 9">
            <a:extLst>
              <a:ext uri="{FF2B5EF4-FFF2-40B4-BE49-F238E27FC236}">
                <a16:creationId xmlns:a16="http://schemas.microsoft.com/office/drawing/2014/main" id="{3A40E98E-B676-F7CC-AD6B-739834D0F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5705" y="5616421"/>
            <a:ext cx="1081615" cy="1169774"/>
          </a:xfrm>
          <a:prstGeom prst="rect">
            <a:avLst/>
          </a:prstGeom>
        </p:spPr>
      </p:pic>
    </p:spTree>
    <p:extLst>
      <p:ext uri="{BB962C8B-B14F-4D97-AF65-F5344CB8AC3E}">
        <p14:creationId xmlns:p14="http://schemas.microsoft.com/office/powerpoint/2010/main" val="359832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0126-B56E-D9BE-6ACA-D8DE243502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F74480-AAF3-3595-031C-C198969B1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D3A995-50A1-13F2-A74C-C94552134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6A7E9C-5168-7794-A3FE-5ABE0189DDAB}"/>
              </a:ext>
            </a:extLst>
          </p:cNvPr>
          <p:cNvSpPr>
            <a:spLocks noGrp="1"/>
          </p:cNvSpPr>
          <p:nvPr>
            <p:ph type="dt" sz="half" idx="10"/>
          </p:nvPr>
        </p:nvSpPr>
        <p:spPr/>
        <p:txBody>
          <a:bodyPr/>
          <a:lstStyle/>
          <a:p>
            <a:fld id="{29D2F637-5C40-4831-B361-27767751FCB6}" type="datetimeFigureOut">
              <a:rPr lang="en-GB" smtClean="0"/>
              <a:t>25/06/2024</a:t>
            </a:fld>
            <a:endParaRPr lang="en-GB"/>
          </a:p>
        </p:txBody>
      </p:sp>
      <p:sp>
        <p:nvSpPr>
          <p:cNvPr id="6" name="Footer Placeholder 5">
            <a:extLst>
              <a:ext uri="{FF2B5EF4-FFF2-40B4-BE49-F238E27FC236}">
                <a16:creationId xmlns:a16="http://schemas.microsoft.com/office/drawing/2014/main" id="{A72452FF-2014-1DFC-2645-091F9CCEBB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0FA3B0-BD0E-9814-70F9-910BB874BD82}"/>
              </a:ext>
            </a:extLst>
          </p:cNvPr>
          <p:cNvSpPr>
            <a:spLocks noGrp="1"/>
          </p:cNvSpPr>
          <p:nvPr>
            <p:ph type="sldNum" sz="quarter" idx="12"/>
          </p:nvPr>
        </p:nvSpPr>
        <p:spPr/>
        <p:txBody>
          <a:bodyPr/>
          <a:lstStyle/>
          <a:p>
            <a:fld id="{D8797B1F-3611-40EB-A389-C17227F07B9C}" type="slidenum">
              <a:rPr lang="en-GB" smtClean="0"/>
              <a:t>‹#›</a:t>
            </a:fld>
            <a:endParaRPr lang="en-GB"/>
          </a:p>
        </p:txBody>
      </p:sp>
      <p:pic>
        <p:nvPicPr>
          <p:cNvPr id="8" name="Picture 7">
            <a:extLst>
              <a:ext uri="{FF2B5EF4-FFF2-40B4-BE49-F238E27FC236}">
                <a16:creationId xmlns:a16="http://schemas.microsoft.com/office/drawing/2014/main" id="{F1733548-9856-F0A8-D30E-43B8F8BBA91C}"/>
              </a:ext>
            </a:extLst>
          </p:cNvPr>
          <p:cNvPicPr>
            <a:picLocks noChangeAspect="1"/>
          </p:cNvPicPr>
          <p:nvPr userDrawn="1"/>
        </p:nvPicPr>
        <p:blipFill>
          <a:blip r:embed="rId2"/>
          <a:stretch>
            <a:fillRect/>
          </a:stretch>
        </p:blipFill>
        <p:spPr>
          <a:xfrm>
            <a:off x="10799683" y="6081822"/>
            <a:ext cx="1392317" cy="776177"/>
          </a:xfrm>
          <a:prstGeom prst="rect">
            <a:avLst/>
          </a:prstGeom>
        </p:spPr>
      </p:pic>
      <p:sp>
        <p:nvSpPr>
          <p:cNvPr id="9" name="TextBox 8">
            <a:extLst>
              <a:ext uri="{FF2B5EF4-FFF2-40B4-BE49-F238E27FC236}">
                <a16:creationId xmlns:a16="http://schemas.microsoft.com/office/drawing/2014/main" id="{EE457DC2-54D5-8E5C-E359-DA50FCBA466C}"/>
              </a:ext>
            </a:extLst>
          </p:cNvPr>
          <p:cNvSpPr txBox="1"/>
          <p:nvPr userDrawn="1"/>
        </p:nvSpPr>
        <p:spPr>
          <a:xfrm>
            <a:off x="-1" y="6596390"/>
            <a:ext cx="5497689" cy="276999"/>
          </a:xfrm>
          <a:prstGeom prst="rect">
            <a:avLst/>
          </a:prstGeom>
          <a:noFill/>
        </p:spPr>
        <p:txBody>
          <a:bodyPr wrap="square" rtlCol="0">
            <a:spAutoFit/>
          </a:bodyPr>
          <a:lstStyle/>
          <a:p>
            <a:r>
              <a:rPr lang="en-GB" sz="1200" i="1"/>
              <a:t>GLA Community Resilience Toolkit // Planning and Development. Feb 2024  </a:t>
            </a:r>
          </a:p>
        </p:txBody>
      </p:sp>
    </p:spTree>
    <p:extLst>
      <p:ext uri="{BB962C8B-B14F-4D97-AF65-F5344CB8AC3E}">
        <p14:creationId xmlns:p14="http://schemas.microsoft.com/office/powerpoint/2010/main" val="206385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A4F4-014A-17A2-ABB1-0CDE8ED75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EB752C-A110-57F7-5B3E-62BFEB3245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CEFCA3-33EB-D047-DBC5-A0AE1390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ECA0AB-B764-9A2B-8AD5-04C23E8F3712}"/>
              </a:ext>
            </a:extLst>
          </p:cNvPr>
          <p:cNvSpPr>
            <a:spLocks noGrp="1"/>
          </p:cNvSpPr>
          <p:nvPr>
            <p:ph type="dt" sz="half" idx="10"/>
          </p:nvPr>
        </p:nvSpPr>
        <p:spPr/>
        <p:txBody>
          <a:bodyPr/>
          <a:lstStyle/>
          <a:p>
            <a:fld id="{29D2F637-5C40-4831-B361-27767751FCB6}" type="datetimeFigureOut">
              <a:rPr lang="en-GB" smtClean="0"/>
              <a:t>25/06/2024</a:t>
            </a:fld>
            <a:endParaRPr lang="en-GB"/>
          </a:p>
        </p:txBody>
      </p:sp>
      <p:sp>
        <p:nvSpPr>
          <p:cNvPr id="6" name="Footer Placeholder 5">
            <a:extLst>
              <a:ext uri="{FF2B5EF4-FFF2-40B4-BE49-F238E27FC236}">
                <a16:creationId xmlns:a16="http://schemas.microsoft.com/office/drawing/2014/main" id="{CF227EBA-081E-9F39-4774-346CF42B72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8A722-49DD-7224-DE5A-E52EE410C819}"/>
              </a:ext>
            </a:extLst>
          </p:cNvPr>
          <p:cNvSpPr>
            <a:spLocks noGrp="1"/>
          </p:cNvSpPr>
          <p:nvPr>
            <p:ph type="sldNum" sz="quarter" idx="12"/>
          </p:nvPr>
        </p:nvSpPr>
        <p:spPr/>
        <p:txBody>
          <a:bodyPr/>
          <a:lstStyle/>
          <a:p>
            <a:fld id="{D8797B1F-3611-40EB-A389-C17227F07B9C}" type="slidenum">
              <a:rPr lang="en-GB" smtClean="0"/>
              <a:t>‹#›</a:t>
            </a:fld>
            <a:endParaRPr lang="en-GB"/>
          </a:p>
        </p:txBody>
      </p:sp>
      <p:pic>
        <p:nvPicPr>
          <p:cNvPr id="8" name="Picture 7">
            <a:extLst>
              <a:ext uri="{FF2B5EF4-FFF2-40B4-BE49-F238E27FC236}">
                <a16:creationId xmlns:a16="http://schemas.microsoft.com/office/drawing/2014/main" id="{185490B7-F26A-708A-E083-312654B9BD18}"/>
              </a:ext>
            </a:extLst>
          </p:cNvPr>
          <p:cNvPicPr>
            <a:picLocks noChangeAspect="1"/>
          </p:cNvPicPr>
          <p:nvPr userDrawn="1"/>
        </p:nvPicPr>
        <p:blipFill>
          <a:blip r:embed="rId2"/>
          <a:stretch>
            <a:fillRect/>
          </a:stretch>
        </p:blipFill>
        <p:spPr>
          <a:xfrm>
            <a:off x="10799683" y="6081822"/>
            <a:ext cx="1392317" cy="776177"/>
          </a:xfrm>
          <a:prstGeom prst="rect">
            <a:avLst/>
          </a:prstGeom>
        </p:spPr>
      </p:pic>
      <p:sp>
        <p:nvSpPr>
          <p:cNvPr id="9" name="TextBox 8">
            <a:extLst>
              <a:ext uri="{FF2B5EF4-FFF2-40B4-BE49-F238E27FC236}">
                <a16:creationId xmlns:a16="http://schemas.microsoft.com/office/drawing/2014/main" id="{3174E932-6E08-9170-4BDC-85DCF552C168}"/>
              </a:ext>
            </a:extLst>
          </p:cNvPr>
          <p:cNvSpPr txBox="1"/>
          <p:nvPr userDrawn="1"/>
        </p:nvSpPr>
        <p:spPr>
          <a:xfrm>
            <a:off x="-1" y="6596390"/>
            <a:ext cx="5497689" cy="276999"/>
          </a:xfrm>
          <a:prstGeom prst="rect">
            <a:avLst/>
          </a:prstGeom>
          <a:noFill/>
        </p:spPr>
        <p:txBody>
          <a:bodyPr wrap="square" rtlCol="0">
            <a:spAutoFit/>
          </a:bodyPr>
          <a:lstStyle/>
          <a:p>
            <a:r>
              <a:rPr lang="en-GB" sz="1200" i="1"/>
              <a:t>GLA Community Resilience Toolkit // Planning and Development. Feb 2024  </a:t>
            </a:r>
          </a:p>
        </p:txBody>
      </p:sp>
    </p:spTree>
    <p:extLst>
      <p:ext uri="{BB962C8B-B14F-4D97-AF65-F5344CB8AC3E}">
        <p14:creationId xmlns:p14="http://schemas.microsoft.com/office/powerpoint/2010/main" val="2056107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2C28C-D799-F571-00E8-3D17D906D4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975EBC-5726-1CB1-A175-E88764A6D8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062B12-0FFA-D0C8-236A-775A5AC70236}"/>
              </a:ext>
            </a:extLst>
          </p:cNvPr>
          <p:cNvSpPr>
            <a:spLocks noGrp="1"/>
          </p:cNvSpPr>
          <p:nvPr>
            <p:ph type="dt" sz="half" idx="10"/>
          </p:nvPr>
        </p:nvSpPr>
        <p:spPr/>
        <p:txBody>
          <a:bodyPr/>
          <a:lstStyle/>
          <a:p>
            <a:fld id="{29D2F637-5C40-4831-B361-27767751FCB6}" type="datetimeFigureOut">
              <a:rPr lang="en-GB" smtClean="0"/>
              <a:t>25/06/2024</a:t>
            </a:fld>
            <a:endParaRPr lang="en-GB"/>
          </a:p>
        </p:txBody>
      </p:sp>
      <p:sp>
        <p:nvSpPr>
          <p:cNvPr id="5" name="Footer Placeholder 4">
            <a:extLst>
              <a:ext uri="{FF2B5EF4-FFF2-40B4-BE49-F238E27FC236}">
                <a16:creationId xmlns:a16="http://schemas.microsoft.com/office/drawing/2014/main" id="{6DF57910-3F08-2485-29FF-95E3E07BF7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DF26E7-0090-2806-7037-CF800D35B055}"/>
              </a:ext>
            </a:extLst>
          </p:cNvPr>
          <p:cNvSpPr>
            <a:spLocks noGrp="1"/>
          </p:cNvSpPr>
          <p:nvPr>
            <p:ph type="sldNum" sz="quarter" idx="12"/>
          </p:nvPr>
        </p:nvSpPr>
        <p:spPr/>
        <p:txBody>
          <a:bodyPr/>
          <a:lstStyle/>
          <a:p>
            <a:fld id="{D8797B1F-3611-40EB-A389-C17227F07B9C}" type="slidenum">
              <a:rPr lang="en-GB" smtClean="0"/>
              <a:t>‹#›</a:t>
            </a:fld>
            <a:endParaRPr lang="en-GB"/>
          </a:p>
        </p:txBody>
      </p:sp>
      <p:pic>
        <p:nvPicPr>
          <p:cNvPr id="7" name="Picture 6">
            <a:extLst>
              <a:ext uri="{FF2B5EF4-FFF2-40B4-BE49-F238E27FC236}">
                <a16:creationId xmlns:a16="http://schemas.microsoft.com/office/drawing/2014/main" id="{3CEE758F-0B8D-C7CE-715C-B838F717FA2C}"/>
              </a:ext>
            </a:extLst>
          </p:cNvPr>
          <p:cNvPicPr>
            <a:picLocks noChangeAspect="1"/>
          </p:cNvPicPr>
          <p:nvPr userDrawn="1"/>
        </p:nvPicPr>
        <p:blipFill>
          <a:blip r:embed="rId2"/>
          <a:stretch>
            <a:fillRect/>
          </a:stretch>
        </p:blipFill>
        <p:spPr>
          <a:xfrm>
            <a:off x="10799683" y="6081822"/>
            <a:ext cx="1392317" cy="776177"/>
          </a:xfrm>
          <a:prstGeom prst="rect">
            <a:avLst/>
          </a:prstGeom>
        </p:spPr>
      </p:pic>
      <p:sp>
        <p:nvSpPr>
          <p:cNvPr id="8" name="TextBox 7">
            <a:extLst>
              <a:ext uri="{FF2B5EF4-FFF2-40B4-BE49-F238E27FC236}">
                <a16:creationId xmlns:a16="http://schemas.microsoft.com/office/drawing/2014/main" id="{CC130719-B60E-160E-BA98-423E1D615BE3}"/>
              </a:ext>
            </a:extLst>
          </p:cNvPr>
          <p:cNvSpPr txBox="1"/>
          <p:nvPr userDrawn="1"/>
        </p:nvSpPr>
        <p:spPr>
          <a:xfrm>
            <a:off x="-1" y="6596390"/>
            <a:ext cx="5497689" cy="276999"/>
          </a:xfrm>
          <a:prstGeom prst="rect">
            <a:avLst/>
          </a:prstGeom>
          <a:noFill/>
        </p:spPr>
        <p:txBody>
          <a:bodyPr wrap="square" rtlCol="0">
            <a:spAutoFit/>
          </a:bodyPr>
          <a:lstStyle/>
          <a:p>
            <a:r>
              <a:rPr lang="en-GB" sz="1200" i="1"/>
              <a:t>GLA Community Resilience Toolkit // Planning and Development. Feb 2024  </a:t>
            </a:r>
          </a:p>
        </p:txBody>
      </p:sp>
    </p:spTree>
    <p:extLst>
      <p:ext uri="{BB962C8B-B14F-4D97-AF65-F5344CB8AC3E}">
        <p14:creationId xmlns:p14="http://schemas.microsoft.com/office/powerpoint/2010/main" val="2398626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19F3CB-7107-DAE6-5F27-6D619D7375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E09B2B-7257-13BA-5B79-9F9EAECCF4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BA5ED9-7AF2-E44E-15C8-22A30B7BD0F3}"/>
              </a:ext>
            </a:extLst>
          </p:cNvPr>
          <p:cNvSpPr>
            <a:spLocks noGrp="1"/>
          </p:cNvSpPr>
          <p:nvPr>
            <p:ph type="dt" sz="half" idx="10"/>
          </p:nvPr>
        </p:nvSpPr>
        <p:spPr/>
        <p:txBody>
          <a:bodyPr/>
          <a:lstStyle/>
          <a:p>
            <a:fld id="{29D2F637-5C40-4831-B361-27767751FCB6}" type="datetimeFigureOut">
              <a:rPr lang="en-GB" smtClean="0"/>
              <a:t>25/06/2024</a:t>
            </a:fld>
            <a:endParaRPr lang="en-GB"/>
          </a:p>
        </p:txBody>
      </p:sp>
      <p:sp>
        <p:nvSpPr>
          <p:cNvPr id="5" name="Footer Placeholder 4">
            <a:extLst>
              <a:ext uri="{FF2B5EF4-FFF2-40B4-BE49-F238E27FC236}">
                <a16:creationId xmlns:a16="http://schemas.microsoft.com/office/drawing/2014/main" id="{CC871D19-65ED-8C31-B4A8-5FED51FA00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F022A-3AD6-4B0F-8CA8-11BC83856BA4}"/>
              </a:ext>
            </a:extLst>
          </p:cNvPr>
          <p:cNvSpPr>
            <a:spLocks noGrp="1"/>
          </p:cNvSpPr>
          <p:nvPr>
            <p:ph type="sldNum" sz="quarter" idx="12"/>
          </p:nvPr>
        </p:nvSpPr>
        <p:spPr/>
        <p:txBody>
          <a:bodyPr/>
          <a:lstStyle/>
          <a:p>
            <a:fld id="{D8797B1F-3611-40EB-A389-C17227F07B9C}" type="slidenum">
              <a:rPr lang="en-GB" smtClean="0"/>
              <a:t>‹#›</a:t>
            </a:fld>
            <a:endParaRPr lang="en-GB"/>
          </a:p>
        </p:txBody>
      </p:sp>
      <p:pic>
        <p:nvPicPr>
          <p:cNvPr id="7" name="Picture 6">
            <a:extLst>
              <a:ext uri="{FF2B5EF4-FFF2-40B4-BE49-F238E27FC236}">
                <a16:creationId xmlns:a16="http://schemas.microsoft.com/office/drawing/2014/main" id="{AED41B2B-AEE0-9831-73D8-12DBBB2BA63E}"/>
              </a:ext>
            </a:extLst>
          </p:cNvPr>
          <p:cNvPicPr>
            <a:picLocks noChangeAspect="1"/>
          </p:cNvPicPr>
          <p:nvPr userDrawn="1"/>
        </p:nvPicPr>
        <p:blipFill>
          <a:blip r:embed="rId2"/>
          <a:stretch>
            <a:fillRect/>
          </a:stretch>
        </p:blipFill>
        <p:spPr>
          <a:xfrm>
            <a:off x="10799683" y="6081822"/>
            <a:ext cx="1392317" cy="776177"/>
          </a:xfrm>
          <a:prstGeom prst="rect">
            <a:avLst/>
          </a:prstGeom>
        </p:spPr>
      </p:pic>
      <p:sp>
        <p:nvSpPr>
          <p:cNvPr id="8" name="TextBox 7">
            <a:extLst>
              <a:ext uri="{FF2B5EF4-FFF2-40B4-BE49-F238E27FC236}">
                <a16:creationId xmlns:a16="http://schemas.microsoft.com/office/drawing/2014/main" id="{E4FE37FE-FDE0-07E4-4173-B761668932B6}"/>
              </a:ext>
            </a:extLst>
          </p:cNvPr>
          <p:cNvSpPr txBox="1"/>
          <p:nvPr userDrawn="1"/>
        </p:nvSpPr>
        <p:spPr>
          <a:xfrm>
            <a:off x="-1" y="6596390"/>
            <a:ext cx="5497689" cy="276999"/>
          </a:xfrm>
          <a:prstGeom prst="rect">
            <a:avLst/>
          </a:prstGeom>
          <a:noFill/>
        </p:spPr>
        <p:txBody>
          <a:bodyPr wrap="square" rtlCol="0">
            <a:spAutoFit/>
          </a:bodyPr>
          <a:lstStyle/>
          <a:p>
            <a:r>
              <a:rPr lang="en-GB" sz="1200" i="1"/>
              <a:t>GLA Community Resilience Toolkit // Planning and Development. Feb 2024  </a:t>
            </a:r>
          </a:p>
        </p:txBody>
      </p:sp>
    </p:spTree>
    <p:extLst>
      <p:ext uri="{BB962C8B-B14F-4D97-AF65-F5344CB8AC3E}">
        <p14:creationId xmlns:p14="http://schemas.microsoft.com/office/powerpoint/2010/main" val="157308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fld id="{BE948C0B-99A9-41D9-91EF-594449E9AF41}" type="datetimeFigureOut">
              <a:rPr lang="en-GB" smtClean="0"/>
              <a:t>25/06/2024</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5445224"/>
            <a:ext cx="12192000" cy="1512168"/>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white hands in a triangle&#10;&#10;Description automatically generated">
            <a:extLst>
              <a:ext uri="{FF2B5EF4-FFF2-40B4-BE49-F238E27FC236}">
                <a16:creationId xmlns:a16="http://schemas.microsoft.com/office/drawing/2014/main" id="{A3E35332-1A9E-6522-6D3B-2165C1C1A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0925" y="5710763"/>
            <a:ext cx="1152937" cy="1109042"/>
          </a:xfrm>
          <a:prstGeom prst="rect">
            <a:avLst/>
          </a:prstGeom>
        </p:spPr>
      </p:pic>
      <p:pic>
        <p:nvPicPr>
          <p:cNvPr id="10" name="Picture 9">
            <a:extLst>
              <a:ext uri="{FF2B5EF4-FFF2-40B4-BE49-F238E27FC236}">
                <a16:creationId xmlns:a16="http://schemas.microsoft.com/office/drawing/2014/main" id="{24D7BB29-4044-E251-9F6F-97905CDF5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5705" y="5616421"/>
            <a:ext cx="1081615" cy="1169774"/>
          </a:xfrm>
          <a:prstGeom prst="rect">
            <a:avLst/>
          </a:prstGeom>
        </p:spPr>
      </p:pic>
    </p:spTree>
    <p:extLst>
      <p:ext uri="{BB962C8B-B14F-4D97-AF65-F5344CB8AC3E}">
        <p14:creationId xmlns:p14="http://schemas.microsoft.com/office/powerpoint/2010/main" val="234125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fld id="{BE948C0B-99A9-41D9-91EF-594449E9AF41}" type="datetimeFigureOut">
              <a:rPr lang="en-GB" smtClean="0"/>
              <a:t>25/06/2024</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5445224"/>
            <a:ext cx="12192000" cy="1512168"/>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white hands in a triangle&#10;&#10;Description automatically generated">
            <a:extLst>
              <a:ext uri="{FF2B5EF4-FFF2-40B4-BE49-F238E27FC236}">
                <a16:creationId xmlns:a16="http://schemas.microsoft.com/office/drawing/2014/main" id="{047EA950-3FD0-43AC-3E12-7946D2534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0925" y="5710763"/>
            <a:ext cx="1152937" cy="1109042"/>
          </a:xfrm>
          <a:prstGeom prst="rect">
            <a:avLst/>
          </a:prstGeom>
        </p:spPr>
      </p:pic>
      <p:pic>
        <p:nvPicPr>
          <p:cNvPr id="10" name="Picture 9">
            <a:extLst>
              <a:ext uri="{FF2B5EF4-FFF2-40B4-BE49-F238E27FC236}">
                <a16:creationId xmlns:a16="http://schemas.microsoft.com/office/drawing/2014/main" id="{615239E9-8972-2CD0-4708-52A9013F0D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5705" y="5616421"/>
            <a:ext cx="1081615" cy="1169774"/>
          </a:xfrm>
          <a:prstGeom prst="rect">
            <a:avLst/>
          </a:prstGeom>
        </p:spPr>
      </p:pic>
    </p:spTree>
    <p:extLst>
      <p:ext uri="{BB962C8B-B14F-4D97-AF65-F5344CB8AC3E}">
        <p14:creationId xmlns:p14="http://schemas.microsoft.com/office/powerpoint/2010/main" val="4146665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fld id="{BE948C0B-99A9-41D9-91EF-594449E9AF41}" type="datetimeFigureOut">
              <a:rPr lang="en-GB" smtClean="0"/>
              <a:t>25/06/2024</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5445224"/>
            <a:ext cx="12192000" cy="151216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9" descr="A white hands in a triangle&#10;&#10;Description automatically generated">
            <a:extLst>
              <a:ext uri="{FF2B5EF4-FFF2-40B4-BE49-F238E27FC236}">
                <a16:creationId xmlns:a16="http://schemas.microsoft.com/office/drawing/2014/main" id="{A53B0ED6-E117-9939-94E7-816F30CD3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0925" y="5710763"/>
            <a:ext cx="1152937" cy="1109042"/>
          </a:xfrm>
          <a:prstGeom prst="rect">
            <a:avLst/>
          </a:prstGeom>
        </p:spPr>
      </p:pic>
      <p:pic>
        <p:nvPicPr>
          <p:cNvPr id="11" name="Picture 10">
            <a:extLst>
              <a:ext uri="{FF2B5EF4-FFF2-40B4-BE49-F238E27FC236}">
                <a16:creationId xmlns:a16="http://schemas.microsoft.com/office/drawing/2014/main" id="{D2B179F6-3B39-9BFE-5FBD-B972FB0E1F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5705" y="5616421"/>
            <a:ext cx="1081615" cy="1169774"/>
          </a:xfrm>
          <a:prstGeom prst="rect">
            <a:avLst/>
          </a:prstGeom>
        </p:spPr>
      </p:pic>
    </p:spTree>
    <p:extLst>
      <p:ext uri="{BB962C8B-B14F-4D97-AF65-F5344CB8AC3E}">
        <p14:creationId xmlns:p14="http://schemas.microsoft.com/office/powerpoint/2010/main" val="330298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E948C0B-99A9-41D9-91EF-594449E9AF41}" type="datetimeFigureOut">
              <a:rPr lang="en-GB" smtClean="0"/>
              <a:t>25/06/2024</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0"/>
            <a:ext cx="12336693" cy="6957392"/>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4" name="Straight Connector 13"/>
          <p:cNvCxnSpPr/>
          <p:nvPr userDrawn="1"/>
        </p:nvCxnSpPr>
        <p:spPr>
          <a:xfrm>
            <a:off x="-48683" y="5445224"/>
            <a:ext cx="123853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white hands in a triangle&#10;&#10;Description automatically generated">
            <a:extLst>
              <a:ext uri="{FF2B5EF4-FFF2-40B4-BE49-F238E27FC236}">
                <a16:creationId xmlns:a16="http://schemas.microsoft.com/office/drawing/2014/main" id="{1F621DF1-742F-8128-7282-B1F4A5AF93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0925" y="5710763"/>
            <a:ext cx="1152937" cy="1109042"/>
          </a:xfrm>
          <a:prstGeom prst="rect">
            <a:avLst/>
          </a:prstGeom>
        </p:spPr>
      </p:pic>
      <p:pic>
        <p:nvPicPr>
          <p:cNvPr id="12" name="Picture 11">
            <a:extLst>
              <a:ext uri="{FF2B5EF4-FFF2-40B4-BE49-F238E27FC236}">
                <a16:creationId xmlns:a16="http://schemas.microsoft.com/office/drawing/2014/main" id="{B1DA986C-721A-3E8D-DCBB-177A184ABE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5705" y="5616421"/>
            <a:ext cx="1081615" cy="1169774"/>
          </a:xfrm>
          <a:prstGeom prst="rect">
            <a:avLst/>
          </a:prstGeom>
        </p:spPr>
      </p:pic>
    </p:spTree>
    <p:extLst>
      <p:ext uri="{BB962C8B-B14F-4D97-AF65-F5344CB8AC3E}">
        <p14:creationId xmlns:p14="http://schemas.microsoft.com/office/powerpoint/2010/main" val="260595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E948C0B-99A9-41D9-91EF-594449E9AF41}" type="datetimeFigureOut">
              <a:rPr lang="en-GB" smtClean="0"/>
              <a:t>25/06/2024</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0"/>
            <a:ext cx="12336693" cy="6957392"/>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4" name="Straight Connector 13"/>
          <p:cNvCxnSpPr/>
          <p:nvPr userDrawn="1"/>
        </p:nvCxnSpPr>
        <p:spPr>
          <a:xfrm>
            <a:off x="-48683" y="5445224"/>
            <a:ext cx="123853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white hands in a triangle&#10;&#10;Description automatically generated">
            <a:extLst>
              <a:ext uri="{FF2B5EF4-FFF2-40B4-BE49-F238E27FC236}">
                <a16:creationId xmlns:a16="http://schemas.microsoft.com/office/drawing/2014/main" id="{4D92AFBE-41A7-6095-C3CF-3E249A3D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0925" y="5710763"/>
            <a:ext cx="1152937" cy="1109042"/>
          </a:xfrm>
          <a:prstGeom prst="rect">
            <a:avLst/>
          </a:prstGeom>
        </p:spPr>
      </p:pic>
      <p:pic>
        <p:nvPicPr>
          <p:cNvPr id="12" name="Picture 11">
            <a:extLst>
              <a:ext uri="{FF2B5EF4-FFF2-40B4-BE49-F238E27FC236}">
                <a16:creationId xmlns:a16="http://schemas.microsoft.com/office/drawing/2014/main" id="{110B3FBE-9C93-A769-6677-53F76AD30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5705" y="5616421"/>
            <a:ext cx="1081615" cy="1169774"/>
          </a:xfrm>
          <a:prstGeom prst="rect">
            <a:avLst/>
          </a:prstGeom>
        </p:spPr>
      </p:pic>
    </p:spTree>
    <p:extLst>
      <p:ext uri="{BB962C8B-B14F-4D97-AF65-F5344CB8AC3E}">
        <p14:creationId xmlns:p14="http://schemas.microsoft.com/office/powerpoint/2010/main" val="172204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E948C0B-99A9-41D9-91EF-594449E9AF41}" type="datetimeFigureOut">
              <a:rPr lang="en-GB" smtClean="0"/>
              <a:t>25/06/2024</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04821F4-2F6E-4B8F-8545-0A19840A3275}" type="slidenum">
              <a:rPr lang="en-GB" smtClean="0"/>
              <a:t>‹#›</a:t>
            </a:fld>
            <a:endParaRPr lang="en-GB"/>
          </a:p>
        </p:txBody>
      </p:sp>
      <p:sp>
        <p:nvSpPr>
          <p:cNvPr id="7" name="Rectangle 6"/>
          <p:cNvSpPr/>
          <p:nvPr userDrawn="1"/>
        </p:nvSpPr>
        <p:spPr>
          <a:xfrm>
            <a:off x="0" y="0"/>
            <a:ext cx="12336693" cy="6957392"/>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4" name="Straight Connector 13"/>
          <p:cNvCxnSpPr/>
          <p:nvPr userDrawn="1"/>
        </p:nvCxnSpPr>
        <p:spPr>
          <a:xfrm>
            <a:off x="-48683" y="5445224"/>
            <a:ext cx="123853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white hands in a triangle&#10;&#10;Description automatically generated">
            <a:extLst>
              <a:ext uri="{FF2B5EF4-FFF2-40B4-BE49-F238E27FC236}">
                <a16:creationId xmlns:a16="http://schemas.microsoft.com/office/drawing/2014/main" id="{698F2142-5F5C-575C-3C37-BF6F9344CA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0925" y="5710763"/>
            <a:ext cx="1152937" cy="1109042"/>
          </a:xfrm>
          <a:prstGeom prst="rect">
            <a:avLst/>
          </a:prstGeom>
        </p:spPr>
      </p:pic>
      <p:pic>
        <p:nvPicPr>
          <p:cNvPr id="12" name="Picture 11">
            <a:extLst>
              <a:ext uri="{FF2B5EF4-FFF2-40B4-BE49-F238E27FC236}">
                <a16:creationId xmlns:a16="http://schemas.microsoft.com/office/drawing/2014/main" id="{1CD04D0F-02BF-E811-45EF-F02AD93ADB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5705" y="5616421"/>
            <a:ext cx="1081615" cy="1169774"/>
          </a:xfrm>
          <a:prstGeom prst="rect">
            <a:avLst/>
          </a:prstGeom>
        </p:spPr>
      </p:pic>
    </p:spTree>
    <p:extLst>
      <p:ext uri="{BB962C8B-B14F-4D97-AF65-F5344CB8AC3E}">
        <p14:creationId xmlns:p14="http://schemas.microsoft.com/office/powerpoint/2010/main" val="287859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solidFill>
                  <a:srgbClr val="00B050"/>
                </a:solidFill>
                <a:latin typeface="Lato Heavy" panose="020F0902020204030203" pitchFamily="34" charset="0"/>
                <a:cs typeface="Lato Heavy" panose="020F0902020204030203"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600201"/>
            <a:ext cx="10972800" cy="3773016"/>
          </a:xfrm>
          <a:prstGeom prst="rect">
            <a:avLst/>
          </a:prstGeom>
        </p:spPr>
        <p:txBody>
          <a:bodyPr/>
          <a:lstStyle>
            <a:lvl1pPr marL="342900" indent="-342900">
              <a:buFontTx/>
              <a:buBlip>
                <a:blip r:embed="rId2"/>
              </a:buBlip>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5445224"/>
            <a:ext cx="12192000" cy="1512168"/>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descr="A white hands in a triangle&#10;&#10;Description automatically generated">
            <a:extLst>
              <a:ext uri="{FF2B5EF4-FFF2-40B4-BE49-F238E27FC236}">
                <a16:creationId xmlns:a16="http://schemas.microsoft.com/office/drawing/2014/main" id="{F6E97AC9-AFD4-7656-319C-D999BD627E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0925" y="5710763"/>
            <a:ext cx="1152937" cy="1109042"/>
          </a:xfrm>
          <a:prstGeom prst="rect">
            <a:avLst/>
          </a:prstGeom>
        </p:spPr>
      </p:pic>
      <p:pic>
        <p:nvPicPr>
          <p:cNvPr id="9" name="Picture 8">
            <a:extLst>
              <a:ext uri="{FF2B5EF4-FFF2-40B4-BE49-F238E27FC236}">
                <a16:creationId xmlns:a16="http://schemas.microsoft.com/office/drawing/2014/main" id="{6F34846C-B4B5-9AEA-B8CE-4F3C7ABAE0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5705" y="5616421"/>
            <a:ext cx="1081615" cy="1169774"/>
          </a:xfrm>
          <a:prstGeom prst="rect">
            <a:avLst/>
          </a:prstGeom>
        </p:spPr>
      </p:pic>
    </p:spTree>
    <p:extLst>
      <p:ext uri="{BB962C8B-B14F-4D97-AF65-F5344CB8AC3E}">
        <p14:creationId xmlns:p14="http://schemas.microsoft.com/office/powerpoint/2010/main" val="4046245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958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300F5D-F5FA-710B-81D2-8BB3C0DEA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6D0A6A-AFE7-2BC0-9F44-54AD1028AB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7DE659-EED5-03FA-F359-D2D4E37304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2F637-5C40-4831-B361-27767751FCB6}" type="datetimeFigureOut">
              <a:rPr lang="en-GB" smtClean="0"/>
              <a:t>25/06/2024</a:t>
            </a:fld>
            <a:endParaRPr lang="en-GB"/>
          </a:p>
        </p:txBody>
      </p:sp>
      <p:sp>
        <p:nvSpPr>
          <p:cNvPr id="5" name="Footer Placeholder 4">
            <a:extLst>
              <a:ext uri="{FF2B5EF4-FFF2-40B4-BE49-F238E27FC236}">
                <a16:creationId xmlns:a16="http://schemas.microsoft.com/office/drawing/2014/main" id="{4A12014C-2DFF-364F-98A5-80387DB1C9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BF99B02-47F3-2E43-E96D-66D2ECAC87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97B1F-3611-40EB-A389-C17227F07B9C}" type="slidenum">
              <a:rPr lang="en-GB" smtClean="0"/>
              <a:t>‹#›</a:t>
            </a:fld>
            <a:endParaRPr lang="en-GB"/>
          </a:p>
        </p:txBody>
      </p:sp>
    </p:spTree>
    <p:extLst>
      <p:ext uri="{BB962C8B-B14F-4D97-AF65-F5344CB8AC3E}">
        <p14:creationId xmlns:p14="http://schemas.microsoft.com/office/powerpoint/2010/main" val="15953164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9.png"/><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Molly.Sweeney@groundwork.org.uk" TargetMode="External"/><Relationship Id="rId2" Type="http://schemas.openxmlformats.org/officeDocument/2006/relationships/hyperlink" Target="mailto:Londonresilience@groundwork.org.uk"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6A6E-290E-74C1-4969-54629E71C1DA}"/>
              </a:ext>
            </a:extLst>
          </p:cNvPr>
          <p:cNvSpPr>
            <a:spLocks noGrp="1"/>
          </p:cNvSpPr>
          <p:nvPr>
            <p:ph type="ctrTitle"/>
          </p:nvPr>
        </p:nvSpPr>
        <p:spPr>
          <a:xfrm>
            <a:off x="589721" y="375341"/>
            <a:ext cx="11012557" cy="1470025"/>
          </a:xfrm>
        </p:spPr>
        <p:txBody>
          <a:bodyPr/>
          <a:lstStyle/>
          <a:p>
            <a:r>
              <a:rPr lang="en-GB" sz="8000" b="1">
                <a:solidFill>
                  <a:schemeClr val="bg1"/>
                </a:solidFill>
                <a:latin typeface="Aptos" panose="020B0004020202020204" pitchFamily="34" charset="0"/>
              </a:rPr>
              <a:t>GLA London Community Resilience Toolkit </a:t>
            </a:r>
          </a:p>
        </p:txBody>
      </p:sp>
      <p:sp>
        <p:nvSpPr>
          <p:cNvPr id="3" name="Subtitle 2">
            <a:extLst>
              <a:ext uri="{FF2B5EF4-FFF2-40B4-BE49-F238E27FC236}">
                <a16:creationId xmlns:a16="http://schemas.microsoft.com/office/drawing/2014/main" id="{C2B777B0-242D-D889-B3B4-A52EEA9CE79B}"/>
              </a:ext>
            </a:extLst>
          </p:cNvPr>
          <p:cNvSpPr>
            <a:spLocks noGrp="1"/>
          </p:cNvSpPr>
          <p:nvPr>
            <p:ph type="subTitle" idx="1"/>
          </p:nvPr>
        </p:nvSpPr>
        <p:spPr>
          <a:xfrm>
            <a:off x="1828800" y="4244009"/>
            <a:ext cx="8534400" cy="1181431"/>
          </a:xfrm>
        </p:spPr>
        <p:txBody>
          <a:bodyPr lIns="91440" tIns="45720" rIns="91440" bIns="45720" anchor="t"/>
          <a:lstStyle/>
          <a:p>
            <a:r>
              <a:rPr lang="en-GB" dirty="0">
                <a:solidFill>
                  <a:schemeClr val="bg1"/>
                </a:solidFill>
                <a:latin typeface="Aptos"/>
              </a:rPr>
              <a:t>Kingston VCSE Forum </a:t>
            </a:r>
            <a:endParaRPr lang="en-US" dirty="0">
              <a:solidFill>
                <a:schemeClr val="bg1"/>
              </a:solidFill>
            </a:endParaRPr>
          </a:p>
          <a:p>
            <a:r>
              <a:rPr lang="en-GB" dirty="0">
                <a:solidFill>
                  <a:schemeClr val="bg1"/>
                </a:solidFill>
                <a:latin typeface="Aptos"/>
              </a:rPr>
              <a:t>Wednesday 26th June 2024</a:t>
            </a:r>
          </a:p>
        </p:txBody>
      </p:sp>
    </p:spTree>
    <p:extLst>
      <p:ext uri="{BB962C8B-B14F-4D97-AF65-F5344CB8AC3E}">
        <p14:creationId xmlns:p14="http://schemas.microsoft.com/office/powerpoint/2010/main" val="203910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EA31-1F26-8300-3882-1E0B55E0AF02}"/>
              </a:ext>
            </a:extLst>
          </p:cNvPr>
          <p:cNvSpPr>
            <a:spLocks noGrp="1"/>
          </p:cNvSpPr>
          <p:nvPr>
            <p:ph type="ctrTitle"/>
          </p:nvPr>
        </p:nvSpPr>
        <p:spPr/>
        <p:txBody>
          <a:bodyPr/>
          <a:lstStyle/>
          <a:p>
            <a:r>
              <a:rPr lang="en-GB" sz="8000" dirty="0">
                <a:solidFill>
                  <a:schemeClr val="bg1"/>
                </a:solidFill>
                <a:latin typeface="Aptos" panose="020B0004020202020204" pitchFamily="34" charset="0"/>
              </a:rPr>
              <a:t>Thank you </a:t>
            </a:r>
          </a:p>
        </p:txBody>
      </p:sp>
    </p:spTree>
    <p:extLst>
      <p:ext uri="{BB962C8B-B14F-4D97-AF65-F5344CB8AC3E}">
        <p14:creationId xmlns:p14="http://schemas.microsoft.com/office/powerpoint/2010/main" val="50176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D54B3-7361-0EF0-AB55-94612210FB50}"/>
              </a:ext>
            </a:extLst>
          </p:cNvPr>
          <p:cNvSpPr>
            <a:spLocks noGrp="1"/>
          </p:cNvSpPr>
          <p:nvPr>
            <p:ph type="title"/>
          </p:nvPr>
        </p:nvSpPr>
        <p:spPr>
          <a:prstGeom prst="rect">
            <a:avLst/>
          </a:prstGeom>
        </p:spPr>
        <p:txBody>
          <a:bodyPr lIns="91440" tIns="45720" rIns="91440" bIns="45720" anchor="t"/>
          <a:lstStyle/>
          <a:p>
            <a:pPr>
              <a:spcBef>
                <a:spcPts val="0"/>
              </a:spcBef>
            </a:pPr>
            <a:r>
              <a:rPr lang="en-GB" dirty="0">
                <a:latin typeface="Aptos"/>
              </a:rPr>
              <a:t>About this project</a:t>
            </a:r>
            <a:endParaRPr lang="en-US" dirty="0"/>
          </a:p>
        </p:txBody>
      </p:sp>
      <p:sp>
        <p:nvSpPr>
          <p:cNvPr id="2" name="Content Placeholder 1">
            <a:extLst>
              <a:ext uri="{FF2B5EF4-FFF2-40B4-BE49-F238E27FC236}">
                <a16:creationId xmlns:a16="http://schemas.microsoft.com/office/drawing/2014/main" id="{B1766408-8F29-31BF-5B38-3EABD3346002}"/>
              </a:ext>
            </a:extLst>
          </p:cNvPr>
          <p:cNvSpPr>
            <a:spLocks noGrp="1"/>
          </p:cNvSpPr>
          <p:nvPr>
            <p:ph idx="1"/>
          </p:nvPr>
        </p:nvSpPr>
        <p:spPr>
          <a:xfrm>
            <a:off x="609600" y="1173798"/>
            <a:ext cx="5264046" cy="3773016"/>
          </a:xfrm>
        </p:spPr>
        <p:txBody>
          <a:bodyPr lIns="91440" tIns="45720" rIns="91440" bIns="45720" anchor="t"/>
          <a:lstStyle/>
          <a:p>
            <a:endParaRPr lang="en-GB" sz="4000" dirty="0">
              <a:latin typeface="Lato"/>
              <a:ea typeface="Lato"/>
              <a:cs typeface="Lato"/>
            </a:endParaRPr>
          </a:p>
          <a:p>
            <a:r>
              <a:rPr lang="en-GB" sz="4000" dirty="0">
                <a:latin typeface="Lato"/>
                <a:ea typeface="Lato"/>
                <a:cs typeface="Lato"/>
              </a:rPr>
              <a:t>Photos </a:t>
            </a:r>
            <a:endParaRPr lang="en-GB" dirty="0"/>
          </a:p>
          <a:p>
            <a:endParaRPr lang="en-GB" sz="4000" dirty="0">
              <a:latin typeface="Lato"/>
              <a:ea typeface="Lato"/>
              <a:cs typeface="Lato"/>
            </a:endParaRPr>
          </a:p>
        </p:txBody>
      </p:sp>
      <p:pic>
        <p:nvPicPr>
          <p:cNvPr id="4" name="Picture 3" descr="A box full of food and a person standing next to a table&#10;&#10;Description automatically generated">
            <a:extLst>
              <a:ext uri="{FF2B5EF4-FFF2-40B4-BE49-F238E27FC236}">
                <a16:creationId xmlns:a16="http://schemas.microsoft.com/office/drawing/2014/main" id="{A8213A54-4CD3-CEDD-F8F2-F607C77A5E04}"/>
              </a:ext>
            </a:extLst>
          </p:cNvPr>
          <p:cNvPicPr>
            <a:picLocks noChangeAspect="1"/>
          </p:cNvPicPr>
          <p:nvPr/>
        </p:nvPicPr>
        <p:blipFill>
          <a:blip r:embed="rId3"/>
          <a:stretch>
            <a:fillRect/>
          </a:stretch>
        </p:blipFill>
        <p:spPr>
          <a:xfrm>
            <a:off x="6096000" y="2040151"/>
            <a:ext cx="4147279" cy="2765208"/>
          </a:xfrm>
          <a:prstGeom prst="rect">
            <a:avLst/>
          </a:prstGeom>
        </p:spPr>
      </p:pic>
    </p:spTree>
    <p:extLst>
      <p:ext uri="{BB962C8B-B14F-4D97-AF65-F5344CB8AC3E}">
        <p14:creationId xmlns:p14="http://schemas.microsoft.com/office/powerpoint/2010/main" val="46775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D54B3-7361-0EF0-AB55-94612210FB50}"/>
              </a:ext>
            </a:extLst>
          </p:cNvPr>
          <p:cNvSpPr>
            <a:spLocks noGrp="1"/>
          </p:cNvSpPr>
          <p:nvPr>
            <p:ph type="title"/>
          </p:nvPr>
        </p:nvSpPr>
        <p:spPr>
          <a:prstGeom prst="rect">
            <a:avLst/>
          </a:prstGeom>
        </p:spPr>
        <p:txBody>
          <a:bodyPr lIns="91440" tIns="45720" rIns="91440" bIns="45720" anchor="t"/>
          <a:lstStyle/>
          <a:p>
            <a:pPr>
              <a:spcBef>
                <a:spcPts val="0"/>
              </a:spcBef>
            </a:pPr>
            <a:r>
              <a:rPr lang="en-GB">
                <a:latin typeface="Aptos"/>
              </a:rPr>
              <a:t>Our Brief </a:t>
            </a:r>
            <a:endParaRPr lang="en-GB">
              <a:latin typeface="Aptos" panose="020B0004020202020204" pitchFamily="34" charset="0"/>
            </a:endParaRPr>
          </a:p>
        </p:txBody>
      </p:sp>
      <p:sp>
        <p:nvSpPr>
          <p:cNvPr id="2" name="Content Placeholder 1">
            <a:extLst>
              <a:ext uri="{FF2B5EF4-FFF2-40B4-BE49-F238E27FC236}">
                <a16:creationId xmlns:a16="http://schemas.microsoft.com/office/drawing/2014/main" id="{B1766408-8F29-31BF-5B38-3EABD3346002}"/>
              </a:ext>
            </a:extLst>
          </p:cNvPr>
          <p:cNvSpPr>
            <a:spLocks noGrp="1"/>
          </p:cNvSpPr>
          <p:nvPr>
            <p:ph idx="1"/>
          </p:nvPr>
        </p:nvSpPr>
        <p:spPr>
          <a:xfrm>
            <a:off x="609600" y="1173798"/>
            <a:ext cx="10972800" cy="3773016"/>
          </a:xfrm>
        </p:spPr>
        <p:txBody>
          <a:bodyPr/>
          <a:lstStyle/>
          <a:p>
            <a:r>
              <a:rPr lang="en-GB"/>
              <a:t>A toolkit to support London communities, in the context of </a:t>
            </a:r>
            <a:r>
              <a:rPr lang="en-GB" b="1"/>
              <a:t>increasing climate incidents and emergencies </a:t>
            </a:r>
          </a:p>
          <a:p>
            <a:r>
              <a:rPr lang="en-GB" sz="3200">
                <a:latin typeface="Aptos"/>
              </a:rPr>
              <a:t>A </a:t>
            </a:r>
            <a:r>
              <a:rPr lang="en-GB" sz="3200" b="1">
                <a:latin typeface="Aptos"/>
              </a:rPr>
              <a:t>practical document</a:t>
            </a:r>
            <a:r>
              <a:rPr lang="en-GB" sz="3200">
                <a:latin typeface="Aptos"/>
              </a:rPr>
              <a:t>, with i</a:t>
            </a:r>
            <a:r>
              <a:rPr lang="en-GB"/>
              <a:t>nformation, guidance, tools to support community resilience activities </a:t>
            </a:r>
          </a:p>
          <a:p>
            <a:r>
              <a:rPr lang="en-GB" sz="3200" b="1">
                <a:latin typeface="Aptos"/>
              </a:rPr>
              <a:t>Accessible language, </a:t>
            </a:r>
            <a:r>
              <a:rPr lang="en-GB" sz="3200">
                <a:latin typeface="Aptos"/>
              </a:rPr>
              <a:t>avoiding jargon and focusing on strength and asset-based community development </a:t>
            </a:r>
            <a:endParaRPr lang="en-GB" sz="3200"/>
          </a:p>
          <a:p>
            <a:r>
              <a:rPr lang="en-GB" sz="3200">
                <a:latin typeface="Aptos"/>
              </a:rPr>
              <a:t>Content </a:t>
            </a:r>
            <a:r>
              <a:rPr lang="en-GB" sz="3200" b="1">
                <a:latin typeface="Aptos"/>
              </a:rPr>
              <a:t>tested and developed </a:t>
            </a:r>
            <a:r>
              <a:rPr lang="en-GB" sz="3200">
                <a:latin typeface="Aptos"/>
              </a:rPr>
              <a:t>with communities </a:t>
            </a:r>
            <a:endParaRPr lang="en-GB" sz="3200">
              <a:latin typeface="Aptos" panose="020B0004020202020204" pitchFamily="34" charset="0"/>
            </a:endParaRPr>
          </a:p>
          <a:p>
            <a:endParaRPr lang="en-GB"/>
          </a:p>
        </p:txBody>
      </p:sp>
    </p:spTree>
    <p:extLst>
      <p:ext uri="{BB962C8B-B14F-4D97-AF65-F5344CB8AC3E}">
        <p14:creationId xmlns:p14="http://schemas.microsoft.com/office/powerpoint/2010/main" val="82119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A82CD-1A56-934E-92BF-F9074E88E6F3}"/>
              </a:ext>
            </a:extLst>
          </p:cNvPr>
          <p:cNvSpPr>
            <a:spLocks noGrp="1"/>
          </p:cNvSpPr>
          <p:nvPr>
            <p:ph type="title" idx="4294967295"/>
          </p:nvPr>
        </p:nvSpPr>
        <p:spPr>
          <a:xfrm>
            <a:off x="0" y="127000"/>
            <a:ext cx="12192000" cy="755650"/>
          </a:xfrm>
          <a:prstGeom prst="rect">
            <a:avLst/>
          </a:prstGeom>
        </p:spPr>
        <p:txBody>
          <a:bodyPr/>
          <a:lstStyle/>
          <a:p>
            <a:r>
              <a:rPr lang="en-GB">
                <a:latin typeface="Aptos" panose="020B0004020202020204" pitchFamily="34" charset="0"/>
              </a:rPr>
              <a:t>Toolkit Overview </a:t>
            </a:r>
          </a:p>
        </p:txBody>
      </p:sp>
      <p:graphicFrame>
        <p:nvGraphicFramePr>
          <p:cNvPr id="2" name="Diagram 1">
            <a:extLst>
              <a:ext uri="{FF2B5EF4-FFF2-40B4-BE49-F238E27FC236}">
                <a16:creationId xmlns:a16="http://schemas.microsoft.com/office/drawing/2014/main" id="{E564647B-5F79-4B0B-1C15-B5F21F0DC37E}"/>
              </a:ext>
            </a:extLst>
          </p:cNvPr>
          <p:cNvGraphicFramePr/>
          <p:nvPr>
            <p:extLst>
              <p:ext uri="{D42A27DB-BD31-4B8C-83A1-F6EECF244321}">
                <p14:modId xmlns:p14="http://schemas.microsoft.com/office/powerpoint/2010/main" val="727961654"/>
              </p:ext>
            </p:extLst>
          </p:nvPr>
        </p:nvGraphicFramePr>
        <p:xfrm>
          <a:off x="335280" y="504825"/>
          <a:ext cx="11521440" cy="5029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8EF7C03-71F0-6477-2AF8-51A2A6007421}"/>
              </a:ext>
            </a:extLst>
          </p:cNvPr>
          <p:cNvSpPr txBox="1"/>
          <p:nvPr/>
        </p:nvSpPr>
        <p:spPr>
          <a:xfrm>
            <a:off x="335280" y="4734560"/>
            <a:ext cx="2794000" cy="369332"/>
          </a:xfrm>
          <a:prstGeom prst="rect">
            <a:avLst/>
          </a:prstGeom>
          <a:noFill/>
        </p:spPr>
        <p:txBody>
          <a:bodyPr wrap="square" rtlCol="0">
            <a:spAutoFit/>
          </a:bodyPr>
          <a:lstStyle/>
          <a:p>
            <a:r>
              <a:rPr lang="en-GB"/>
              <a:t>WIP – Still in development </a:t>
            </a:r>
          </a:p>
        </p:txBody>
      </p:sp>
    </p:spTree>
    <p:extLst>
      <p:ext uri="{BB962C8B-B14F-4D97-AF65-F5344CB8AC3E}">
        <p14:creationId xmlns:p14="http://schemas.microsoft.com/office/powerpoint/2010/main" val="263306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A82CD-1A56-934E-92BF-F9074E88E6F3}"/>
              </a:ext>
            </a:extLst>
          </p:cNvPr>
          <p:cNvSpPr>
            <a:spLocks noGrp="1"/>
          </p:cNvSpPr>
          <p:nvPr>
            <p:ph type="title" idx="4294967295"/>
          </p:nvPr>
        </p:nvSpPr>
        <p:spPr>
          <a:xfrm>
            <a:off x="0" y="127000"/>
            <a:ext cx="12192000" cy="755650"/>
          </a:xfrm>
          <a:prstGeom prst="rect">
            <a:avLst/>
          </a:prstGeom>
        </p:spPr>
        <p:txBody>
          <a:bodyPr/>
          <a:lstStyle/>
          <a:p>
            <a:r>
              <a:rPr lang="en-GB">
                <a:latin typeface="Aptos" panose="020B0004020202020204" pitchFamily="34" charset="0"/>
              </a:rPr>
              <a:t>Toolkit Overview </a:t>
            </a:r>
          </a:p>
        </p:txBody>
      </p:sp>
      <p:graphicFrame>
        <p:nvGraphicFramePr>
          <p:cNvPr id="2" name="Diagram 1">
            <a:extLst>
              <a:ext uri="{FF2B5EF4-FFF2-40B4-BE49-F238E27FC236}">
                <a16:creationId xmlns:a16="http://schemas.microsoft.com/office/drawing/2014/main" id="{E564647B-5F79-4B0B-1C15-B5F21F0DC37E}"/>
              </a:ext>
            </a:extLst>
          </p:cNvPr>
          <p:cNvGraphicFramePr/>
          <p:nvPr/>
        </p:nvGraphicFramePr>
        <p:xfrm>
          <a:off x="335280" y="504825"/>
          <a:ext cx="11521440" cy="5029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8EF7C03-71F0-6477-2AF8-51A2A6007421}"/>
              </a:ext>
            </a:extLst>
          </p:cNvPr>
          <p:cNvSpPr txBox="1"/>
          <p:nvPr/>
        </p:nvSpPr>
        <p:spPr>
          <a:xfrm>
            <a:off x="335280" y="4734560"/>
            <a:ext cx="2794000" cy="369332"/>
          </a:xfrm>
          <a:prstGeom prst="rect">
            <a:avLst/>
          </a:prstGeom>
          <a:noFill/>
        </p:spPr>
        <p:txBody>
          <a:bodyPr wrap="square" rtlCol="0">
            <a:spAutoFit/>
          </a:bodyPr>
          <a:lstStyle/>
          <a:p>
            <a:r>
              <a:rPr lang="en-GB"/>
              <a:t>WIP – Still in development </a:t>
            </a:r>
          </a:p>
        </p:txBody>
      </p:sp>
      <mc:AlternateContent xmlns:mc="http://schemas.openxmlformats.org/markup-compatibility/2006" xmlns:p14="http://schemas.microsoft.com/office/powerpoint/2010/main">
        <mc:Choice Requires="p14">
          <p:contentPart p14:bwMode="auto" r:id="rId8">
            <p14:nvContentPartPr>
              <p14:cNvPr id="51" name="Ink 50">
                <a:extLst>
                  <a:ext uri="{FF2B5EF4-FFF2-40B4-BE49-F238E27FC236}">
                    <a16:creationId xmlns:a16="http://schemas.microsoft.com/office/drawing/2014/main" id="{6903DD7D-0971-83AE-559D-E4369551F4BD}"/>
                  </a:ext>
                </a:extLst>
              </p14:cNvPr>
              <p14:cNvContentPartPr/>
              <p14:nvPr/>
            </p14:nvContentPartPr>
            <p14:xfrm>
              <a:off x="2657231" y="3868615"/>
              <a:ext cx="19538" cy="19538"/>
            </p14:xfrm>
          </p:contentPart>
        </mc:Choice>
        <mc:Fallback xmlns="">
          <p:pic>
            <p:nvPicPr>
              <p:cNvPr id="51" name="Ink 50">
                <a:extLst>
                  <a:ext uri="{FF2B5EF4-FFF2-40B4-BE49-F238E27FC236}">
                    <a16:creationId xmlns:a16="http://schemas.microsoft.com/office/drawing/2014/main" id="{6903DD7D-0971-83AE-559D-E4369551F4BD}"/>
                  </a:ext>
                </a:extLst>
              </p:cNvPr>
              <p:cNvPicPr/>
              <p:nvPr/>
            </p:nvPicPr>
            <p:blipFill>
              <a:blip r:embed="rId11"/>
              <a:stretch>
                <a:fillRect/>
              </a:stretch>
            </p:blipFill>
            <p:spPr>
              <a:xfrm>
                <a:off x="1680331" y="2891715"/>
                <a:ext cx="1953800" cy="1953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Ink 26">
                <a:extLst>
                  <a:ext uri="{FF2B5EF4-FFF2-40B4-BE49-F238E27FC236}">
                    <a16:creationId xmlns:a16="http://schemas.microsoft.com/office/drawing/2014/main" id="{EFD2624C-AF99-8EE8-5FFC-2594C0A11679}"/>
                  </a:ext>
                </a:extLst>
              </p14:cNvPr>
              <p14:cNvContentPartPr/>
              <p14:nvPr/>
            </p14:nvContentPartPr>
            <p14:xfrm>
              <a:off x="2545075" y="2231856"/>
              <a:ext cx="2329746" cy="992343"/>
            </p14:xfrm>
          </p:contentPart>
        </mc:Choice>
        <mc:Fallback xmlns="">
          <p:pic>
            <p:nvPicPr>
              <p:cNvPr id="27" name="Ink 26">
                <a:extLst>
                  <a:ext uri="{FF2B5EF4-FFF2-40B4-BE49-F238E27FC236}">
                    <a16:creationId xmlns:a16="http://schemas.microsoft.com/office/drawing/2014/main" id="{EFD2624C-AF99-8EE8-5FFC-2594C0A11679}"/>
                  </a:ext>
                </a:extLst>
              </p:cNvPr>
              <p:cNvPicPr/>
              <p:nvPr/>
            </p:nvPicPr>
            <p:blipFill>
              <a:blip r:embed="rId13"/>
              <a:stretch>
                <a:fillRect/>
              </a:stretch>
            </p:blipFill>
            <p:spPr>
              <a:xfrm>
                <a:off x="2527079" y="2213866"/>
                <a:ext cx="2365378" cy="1027964"/>
              </a:xfrm>
              <a:prstGeom prst="rect">
                <a:avLst/>
              </a:prstGeom>
            </p:spPr>
          </p:pic>
        </mc:Fallback>
      </mc:AlternateContent>
    </p:spTree>
    <p:extLst>
      <p:ext uri="{BB962C8B-B14F-4D97-AF65-F5344CB8AC3E}">
        <p14:creationId xmlns:p14="http://schemas.microsoft.com/office/powerpoint/2010/main" val="2648913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D54B3-7361-0EF0-AB55-94612210FB50}"/>
              </a:ext>
            </a:extLst>
          </p:cNvPr>
          <p:cNvSpPr>
            <a:spLocks noGrp="1"/>
          </p:cNvSpPr>
          <p:nvPr>
            <p:ph type="title"/>
          </p:nvPr>
        </p:nvSpPr>
        <p:spPr>
          <a:prstGeom prst="rect">
            <a:avLst/>
          </a:prstGeom>
        </p:spPr>
        <p:txBody>
          <a:bodyPr lIns="91440" tIns="45720" rIns="91440" bIns="45720" anchor="t"/>
          <a:lstStyle/>
          <a:p>
            <a:pPr>
              <a:spcBef>
                <a:spcPts val="0"/>
              </a:spcBef>
            </a:pPr>
            <a:r>
              <a:rPr lang="en-GB">
                <a:latin typeface="Aptos"/>
              </a:rPr>
              <a:t>Emergency Management Cycle </a:t>
            </a:r>
            <a:endParaRPr lang="en-GB" dirty="0">
              <a:latin typeface="Aptos"/>
            </a:endParaRPr>
          </a:p>
        </p:txBody>
      </p:sp>
      <p:pic>
        <p:nvPicPr>
          <p:cNvPr id="6" name="Content Placeholder 5" descr="Never Doubt Emergency Management Degree Recipient's Ability to Learn and  Thrive">
            <a:extLst>
              <a:ext uri="{FF2B5EF4-FFF2-40B4-BE49-F238E27FC236}">
                <a16:creationId xmlns:a16="http://schemas.microsoft.com/office/drawing/2014/main" id="{BB761FA6-A4AA-7C67-FC39-885B6271D818}"/>
              </a:ext>
            </a:extLst>
          </p:cNvPr>
          <p:cNvPicPr>
            <a:picLocks noGrp="1" noChangeAspect="1"/>
          </p:cNvPicPr>
          <p:nvPr>
            <p:ph idx="1"/>
          </p:nvPr>
        </p:nvPicPr>
        <p:blipFill>
          <a:blip r:embed="rId3"/>
          <a:stretch>
            <a:fillRect/>
          </a:stretch>
        </p:blipFill>
        <p:spPr>
          <a:xfrm>
            <a:off x="3893039" y="1063059"/>
            <a:ext cx="4415692" cy="4376616"/>
          </a:xfrm>
        </p:spPr>
      </p:pic>
    </p:spTree>
    <p:extLst>
      <p:ext uri="{BB962C8B-B14F-4D97-AF65-F5344CB8AC3E}">
        <p14:creationId xmlns:p14="http://schemas.microsoft.com/office/powerpoint/2010/main" val="226313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D54B3-7361-0EF0-AB55-94612210FB50}"/>
              </a:ext>
            </a:extLst>
          </p:cNvPr>
          <p:cNvSpPr>
            <a:spLocks noGrp="1"/>
          </p:cNvSpPr>
          <p:nvPr>
            <p:ph type="title"/>
          </p:nvPr>
        </p:nvSpPr>
        <p:spPr>
          <a:prstGeom prst="rect">
            <a:avLst/>
          </a:prstGeom>
        </p:spPr>
        <p:txBody>
          <a:bodyPr lIns="91440" tIns="45720" rIns="91440" bIns="45720" anchor="t"/>
          <a:lstStyle/>
          <a:p>
            <a:pPr>
              <a:spcBef>
                <a:spcPts val="0"/>
              </a:spcBef>
            </a:pPr>
            <a:r>
              <a:rPr lang="en-GB" dirty="0">
                <a:latin typeface="Aptos"/>
              </a:rPr>
              <a:t>Community Mapping</a:t>
            </a:r>
            <a:endParaRPr lang="en-GB" dirty="0">
              <a:latin typeface="Aptos" panose="020B0004020202020204" pitchFamily="34" charset="0"/>
            </a:endParaRPr>
          </a:p>
        </p:txBody>
      </p:sp>
      <p:sp>
        <p:nvSpPr>
          <p:cNvPr id="2" name="Content Placeholder 1">
            <a:extLst>
              <a:ext uri="{FF2B5EF4-FFF2-40B4-BE49-F238E27FC236}">
                <a16:creationId xmlns:a16="http://schemas.microsoft.com/office/drawing/2014/main" id="{B1766408-8F29-31BF-5B38-3EABD3346002}"/>
              </a:ext>
            </a:extLst>
          </p:cNvPr>
          <p:cNvSpPr>
            <a:spLocks noGrp="1"/>
          </p:cNvSpPr>
          <p:nvPr>
            <p:ph idx="1"/>
          </p:nvPr>
        </p:nvSpPr>
        <p:spPr>
          <a:xfrm>
            <a:off x="609600" y="1173798"/>
            <a:ext cx="10972800" cy="3773016"/>
          </a:xfrm>
        </p:spPr>
        <p:txBody>
          <a:bodyPr lIns="91440" tIns="45720" rIns="91440" bIns="45720" anchor="t"/>
          <a:lstStyle/>
          <a:p>
            <a:r>
              <a:rPr lang="en-GB" dirty="0">
                <a:latin typeface="Lato"/>
                <a:ea typeface="Lato"/>
                <a:cs typeface="Lato"/>
              </a:rPr>
              <a:t>What do we have in our community? </a:t>
            </a:r>
            <a:endParaRPr lang="en-GB" b="1" dirty="0">
              <a:ea typeface="Lato"/>
              <a:cs typeface="Lato"/>
            </a:endParaRPr>
          </a:p>
          <a:p>
            <a:r>
              <a:rPr lang="en-GB" dirty="0">
                <a:latin typeface="Lato"/>
                <a:ea typeface="Lato"/>
                <a:cs typeface="Lato"/>
              </a:rPr>
              <a:t>Who/what/where/when?</a:t>
            </a:r>
          </a:p>
          <a:p>
            <a:r>
              <a:rPr lang="en-GB" dirty="0">
                <a:latin typeface="Lato"/>
                <a:ea typeface="Lato"/>
                <a:cs typeface="Lato"/>
              </a:rPr>
              <a:t>Tangible and intangible?</a:t>
            </a:r>
          </a:p>
          <a:p>
            <a:r>
              <a:rPr lang="en-GB" dirty="0">
                <a:latin typeface="Lato"/>
                <a:ea typeface="Lato"/>
                <a:cs typeface="Lato"/>
              </a:rPr>
              <a:t>Feeds into the Community Emergency Plan</a:t>
            </a:r>
          </a:p>
          <a:p>
            <a:r>
              <a:rPr lang="en-GB" dirty="0">
                <a:latin typeface="Lato"/>
                <a:ea typeface="Lato"/>
                <a:cs typeface="Lato"/>
              </a:rPr>
              <a:t>Strengths/Positive approach</a:t>
            </a:r>
          </a:p>
          <a:p>
            <a:r>
              <a:rPr lang="en-GB" dirty="0">
                <a:latin typeface="Lato"/>
                <a:ea typeface="Lato"/>
                <a:cs typeface="Lato"/>
              </a:rPr>
              <a:t>Then turn over the identify the gaps and challenges</a:t>
            </a:r>
          </a:p>
          <a:p>
            <a:endParaRPr lang="en-GB" dirty="0">
              <a:latin typeface="Lato"/>
              <a:ea typeface="Lato"/>
              <a:cs typeface="Lato"/>
            </a:endParaRPr>
          </a:p>
        </p:txBody>
      </p:sp>
    </p:spTree>
    <p:extLst>
      <p:ext uri="{BB962C8B-B14F-4D97-AF65-F5344CB8AC3E}">
        <p14:creationId xmlns:p14="http://schemas.microsoft.com/office/powerpoint/2010/main" val="21360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49FB0-DE55-5F7C-EDAF-E0355A0007CA}"/>
              </a:ext>
            </a:extLst>
          </p:cNvPr>
          <p:cNvSpPr>
            <a:spLocks noGrp="1"/>
          </p:cNvSpPr>
          <p:nvPr>
            <p:ph type="ctrTitle"/>
          </p:nvPr>
        </p:nvSpPr>
        <p:spPr/>
        <p:txBody>
          <a:bodyPr lIns="91440" tIns="45720" rIns="91440" bIns="45720" anchor="t"/>
          <a:lstStyle/>
          <a:p>
            <a:r>
              <a:rPr lang="en-GB" sz="8000" dirty="0">
                <a:solidFill>
                  <a:schemeClr val="bg1"/>
                </a:solidFill>
              </a:rPr>
              <a:t>Any questions and thoughts and feedback?</a:t>
            </a:r>
            <a:endParaRPr lang="en-GB" sz="8000" dirty="0">
              <a:solidFill>
                <a:schemeClr val="bg1"/>
              </a:solidFill>
              <a:cs typeface="Calibri"/>
            </a:endParaRPr>
          </a:p>
        </p:txBody>
      </p:sp>
    </p:spTree>
    <p:extLst>
      <p:ext uri="{BB962C8B-B14F-4D97-AF65-F5344CB8AC3E}">
        <p14:creationId xmlns:p14="http://schemas.microsoft.com/office/powerpoint/2010/main" val="216554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D54B3-7361-0EF0-AB55-94612210FB50}"/>
              </a:ext>
            </a:extLst>
          </p:cNvPr>
          <p:cNvSpPr>
            <a:spLocks noGrp="1"/>
          </p:cNvSpPr>
          <p:nvPr>
            <p:ph type="title"/>
          </p:nvPr>
        </p:nvSpPr>
        <p:spPr>
          <a:prstGeom prst="rect">
            <a:avLst/>
          </a:prstGeom>
        </p:spPr>
        <p:txBody>
          <a:bodyPr/>
          <a:lstStyle/>
          <a:p>
            <a:pPr>
              <a:spcBef>
                <a:spcPts val="0"/>
              </a:spcBef>
            </a:pPr>
            <a:r>
              <a:rPr lang="en-GB">
                <a:latin typeface="Aptos" panose="020B0004020202020204" pitchFamily="34" charset="0"/>
              </a:rPr>
              <a:t>Contact Us! </a:t>
            </a:r>
          </a:p>
        </p:txBody>
      </p:sp>
      <p:sp>
        <p:nvSpPr>
          <p:cNvPr id="2" name="Content Placeholder 1">
            <a:extLst>
              <a:ext uri="{FF2B5EF4-FFF2-40B4-BE49-F238E27FC236}">
                <a16:creationId xmlns:a16="http://schemas.microsoft.com/office/drawing/2014/main" id="{D23974D9-5E3B-76CA-F1E8-96C67FBC2C95}"/>
              </a:ext>
            </a:extLst>
          </p:cNvPr>
          <p:cNvSpPr>
            <a:spLocks noGrp="1"/>
          </p:cNvSpPr>
          <p:nvPr>
            <p:ph idx="1"/>
          </p:nvPr>
        </p:nvSpPr>
        <p:spPr>
          <a:prstGeom prst="rect">
            <a:avLst/>
          </a:prstGeom>
        </p:spPr>
        <p:txBody>
          <a:bodyPr lIns="91440" tIns="45720" rIns="91440" bIns="45720" anchor="t"/>
          <a:lstStyle/>
          <a:p>
            <a:r>
              <a:rPr lang="en-GB" dirty="0">
                <a:latin typeface="Aptos"/>
              </a:rPr>
              <a:t>Alice, Mike and Molly </a:t>
            </a:r>
            <a:endParaRPr lang="en-GB">
              <a:latin typeface="Aptos" panose="020B0004020202020204" pitchFamily="34" charset="0"/>
            </a:endParaRPr>
          </a:p>
          <a:p>
            <a:r>
              <a:rPr lang="en-GB" dirty="0">
                <a:latin typeface="Aptos"/>
              </a:rPr>
              <a:t>Shared inbox for the toolkit development </a:t>
            </a:r>
            <a:endParaRPr lang="en-GB" dirty="0">
              <a:latin typeface="Aptos" panose="020B0004020202020204" pitchFamily="34" charset="0"/>
            </a:endParaRPr>
          </a:p>
          <a:p>
            <a:r>
              <a:rPr lang="en-GB" dirty="0">
                <a:latin typeface="Aptos"/>
                <a:hlinkClick r:id="rId2"/>
              </a:rPr>
              <a:t>Londonresilience@groundwork.org.uk</a:t>
            </a:r>
            <a:r>
              <a:rPr lang="en-GB" dirty="0">
                <a:latin typeface="Aptos"/>
              </a:rPr>
              <a:t> / </a:t>
            </a:r>
            <a:r>
              <a:rPr lang="en-GB" dirty="0">
                <a:latin typeface="Aptos"/>
                <a:hlinkClick r:id="rId3"/>
              </a:rPr>
              <a:t>Molly.Sweeney@groundwork.org.uk</a:t>
            </a:r>
            <a:r>
              <a:rPr lang="en-GB" dirty="0">
                <a:latin typeface="Aptos"/>
              </a:rPr>
              <a:t> </a:t>
            </a:r>
          </a:p>
          <a:p>
            <a:pPr marL="0" indent="0">
              <a:buNone/>
            </a:pPr>
            <a:endParaRPr lang="en-GB">
              <a:latin typeface="Aptos"/>
            </a:endParaRPr>
          </a:p>
        </p:txBody>
      </p:sp>
    </p:spTree>
    <p:extLst>
      <p:ext uri="{BB962C8B-B14F-4D97-AF65-F5344CB8AC3E}">
        <p14:creationId xmlns:p14="http://schemas.microsoft.com/office/powerpoint/2010/main" val="461543877"/>
      </p:ext>
    </p:extLst>
  </p:cSld>
  <p:clrMapOvr>
    <a:masterClrMapping/>
  </p:clrMapOvr>
</p:sld>
</file>

<file path=ppt/theme/theme1.xml><?xml version="1.0" encoding="utf-8"?>
<a:theme xmlns:a="http://schemas.openxmlformats.org/drawingml/2006/main" name="Groundwork 2016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5E4DDAC9C94B44859FA96D1AEE9167" ma:contentTypeVersion="6" ma:contentTypeDescription="Create a new document." ma:contentTypeScope="" ma:versionID="0f45f4234e0e71d2885aba40e18b6a30">
  <xsd:schema xmlns:xsd="http://www.w3.org/2001/XMLSchema" xmlns:xs="http://www.w3.org/2001/XMLSchema" xmlns:p="http://schemas.microsoft.com/office/2006/metadata/properties" xmlns:ns2="9cd155d0-9d3f-4ebf-a379-7bde36d4fa92" xmlns:ns3="d9d68e88-9d0a-4210-87ac-eba74f35d81b" targetNamespace="http://schemas.microsoft.com/office/2006/metadata/properties" ma:root="true" ma:fieldsID="187831675aaff350c0f9d3dbab101cb3" ns2:_="" ns3:_="">
    <xsd:import namespace="9cd155d0-9d3f-4ebf-a379-7bde36d4fa92"/>
    <xsd:import namespace="d9d68e88-9d0a-4210-87ac-eba74f35d81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d155d0-9d3f-4ebf-a379-7bde36d4fa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d68e88-9d0a-4210-87ac-eba74f35d81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D4F04-EBAB-4D9E-B9BB-6BE38DF5888B}">
  <ds:schemaRefs>
    <ds:schemaRef ds:uri="9cd155d0-9d3f-4ebf-a379-7bde36d4fa92"/>
    <ds:schemaRef ds:uri="d9d68e88-9d0a-4210-87ac-eba74f35d8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AB001DB-2363-4C3B-8C5B-E10BC1635030}">
  <ds:schemaRefs>
    <ds:schemaRef ds:uri="http://schemas.microsoft.com/sharepoint/v3/contenttype/forms"/>
  </ds:schemaRefs>
</ds:datastoreItem>
</file>

<file path=customXml/itemProps3.xml><?xml version="1.0" encoding="utf-8"?>
<ds:datastoreItem xmlns:ds="http://schemas.openxmlformats.org/officeDocument/2006/customXml" ds:itemID="{D0E78666-5C53-4434-B35D-B0069F64E5CD}">
  <ds:schemaRefs>
    <ds:schemaRef ds:uri="9cd155d0-9d3f-4ebf-a379-7bde36d4fa92"/>
    <ds:schemaRef ds:uri="d9d68e88-9d0a-4210-87ac-eba74f35d8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823</Words>
  <Application>Microsoft Office PowerPoint</Application>
  <PresentationFormat>Widescreen</PresentationFormat>
  <Paragraphs>97</Paragraphs>
  <Slides>10</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Aptos</vt:lpstr>
      <vt:lpstr>Arial</vt:lpstr>
      <vt:lpstr>Calibri</vt:lpstr>
      <vt:lpstr>Calibri Light</vt:lpstr>
      <vt:lpstr>Lato</vt:lpstr>
      <vt:lpstr>Lato Heavy</vt:lpstr>
      <vt:lpstr>Segoe UI</vt:lpstr>
      <vt:lpstr>Groundwork 2016 PowerPoint Template</vt:lpstr>
      <vt:lpstr>Office Theme</vt:lpstr>
      <vt:lpstr>GLA London Community Resilience Toolkit </vt:lpstr>
      <vt:lpstr>About this project</vt:lpstr>
      <vt:lpstr>Our Brief </vt:lpstr>
      <vt:lpstr>Toolkit Overview </vt:lpstr>
      <vt:lpstr>Toolkit Overview </vt:lpstr>
      <vt:lpstr>Emergency Management Cycle </vt:lpstr>
      <vt:lpstr>Community Mapping</vt:lpstr>
      <vt:lpstr>Any questions and thoughts and feedback?</vt:lpstr>
      <vt:lpstr>Contact Us!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Moorcroft Hughes</dc:creator>
  <cp:lastModifiedBy>Camilla Wheal</cp:lastModifiedBy>
  <cp:revision>129</cp:revision>
  <dcterms:created xsi:type="dcterms:W3CDTF">2023-06-27T14:56:29Z</dcterms:created>
  <dcterms:modified xsi:type="dcterms:W3CDTF">2024-06-25T14:40:09Z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0x010100C35E4DDAC9C94B44859FA96D1AEE9167</vt:lpwstr>
  </property>
</Properties>
</file>